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0" r:id="rId5"/>
    <p:sldId id="261" r:id="rId6"/>
    <p:sldId id="262" r:id="rId7"/>
    <p:sldId id="266" r:id="rId8"/>
    <p:sldId id="265" r:id="rId9"/>
    <p:sldId id="267" r:id="rId10"/>
    <p:sldId id="264" r:id="rId11"/>
    <p:sldId id="263" r:id="rId12"/>
    <p:sldId id="268" r:id="rId13"/>
    <p:sldId id="269" r:id="rId14"/>
    <p:sldId id="270" r:id="rId15"/>
    <p:sldId id="272" r:id="rId16"/>
    <p:sldId id="274" r:id="rId17"/>
    <p:sldId id="273" r:id="rId18"/>
    <p:sldId id="271" r:id="rId19"/>
    <p:sldId id="277" r:id="rId20"/>
    <p:sldId id="276" r:id="rId21"/>
    <p:sldId id="275" r:id="rId22"/>
    <p:sldId id="278" r:id="rId23"/>
    <p:sldId id="279" r:id="rId24"/>
    <p:sldId id="280" r:id="rId25"/>
    <p:sldId id="281" r:id="rId26"/>
    <p:sldId id="282" r:id="rId27"/>
    <p:sldId id="283" r:id="rId2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4" d="100"/>
          <a:sy n="84" d="100"/>
        </p:scale>
        <p:origin x="67" y="1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B5444F-6B12-41C5-ACBD-D3F5280945FC}" type="doc">
      <dgm:prSet loTypeId="urn:microsoft.com/office/officeart/2005/8/layout/vList4" loCatId="list" qsTypeId="urn:microsoft.com/office/officeart/2005/8/quickstyle/simple1" qsCatId="simple" csTypeId="urn:microsoft.com/office/officeart/2005/8/colors/accent1_2" csCatId="accent1" phldr="1"/>
      <dgm:spPr/>
      <dgm:t>
        <a:bodyPr/>
        <a:lstStyle/>
        <a:p>
          <a:endParaRPr lang="de-DE"/>
        </a:p>
      </dgm:t>
    </dgm:pt>
    <dgm:pt modelId="{50AA511B-B731-4E7E-BB44-7DEA3D4B2CAA}">
      <dgm:prSet phldrT="[Text]"/>
      <dgm:spPr/>
      <dgm:t>
        <a:bodyPr/>
        <a:lstStyle/>
        <a:p>
          <a:r>
            <a:rPr lang="de-DE" dirty="0"/>
            <a:t>Wächter und Krieger</a:t>
          </a:r>
        </a:p>
      </dgm:t>
    </dgm:pt>
    <dgm:pt modelId="{E7F4ACE4-C574-4531-B54F-BF90507B1793}" type="parTrans" cxnId="{ABA17816-73E5-4D50-BC3F-80C4D1A8D072}">
      <dgm:prSet/>
      <dgm:spPr/>
      <dgm:t>
        <a:bodyPr/>
        <a:lstStyle/>
        <a:p>
          <a:endParaRPr lang="de-DE"/>
        </a:p>
      </dgm:t>
    </dgm:pt>
    <dgm:pt modelId="{747C60FE-758B-472E-92EF-6C8CAA92777F}" type="sibTrans" cxnId="{ABA17816-73E5-4D50-BC3F-80C4D1A8D072}">
      <dgm:prSet/>
      <dgm:spPr/>
      <dgm:t>
        <a:bodyPr/>
        <a:lstStyle/>
        <a:p>
          <a:endParaRPr lang="de-DE"/>
        </a:p>
      </dgm:t>
    </dgm:pt>
    <dgm:pt modelId="{884D68CB-EB95-4906-B785-8F329FF2C4AE}">
      <dgm:prSet phldrT="[Text]"/>
      <dgm:spPr/>
      <dgm:t>
        <a:bodyPr/>
        <a:lstStyle/>
        <a:p>
          <a:r>
            <a:rPr lang="de-DE" dirty="0"/>
            <a:t>Tapferkeit</a:t>
          </a:r>
        </a:p>
      </dgm:t>
    </dgm:pt>
    <dgm:pt modelId="{C4D2D8E7-F64F-4A4C-9D79-51F6A356FD94}" type="parTrans" cxnId="{121200C3-0CD9-4640-93F3-709205BB5C4F}">
      <dgm:prSet/>
      <dgm:spPr/>
      <dgm:t>
        <a:bodyPr/>
        <a:lstStyle/>
        <a:p>
          <a:endParaRPr lang="de-DE"/>
        </a:p>
      </dgm:t>
    </dgm:pt>
    <dgm:pt modelId="{62B1FF19-619D-4A69-8E86-43E875D66AEB}" type="sibTrans" cxnId="{121200C3-0CD9-4640-93F3-709205BB5C4F}">
      <dgm:prSet/>
      <dgm:spPr/>
      <dgm:t>
        <a:bodyPr/>
        <a:lstStyle/>
        <a:p>
          <a:endParaRPr lang="de-DE"/>
        </a:p>
      </dgm:t>
    </dgm:pt>
    <dgm:pt modelId="{AF294A17-59A7-419A-BA92-8E7A78D6C810}">
      <dgm:prSet phldrT="[Text]"/>
      <dgm:spPr/>
      <dgm:t>
        <a:bodyPr/>
        <a:lstStyle/>
        <a:p>
          <a:r>
            <a:rPr lang="de-DE" dirty="0" err="1"/>
            <a:t>Muthaftes</a:t>
          </a:r>
          <a:endParaRPr lang="de-DE" dirty="0"/>
        </a:p>
      </dgm:t>
    </dgm:pt>
    <dgm:pt modelId="{E258459C-F365-44DA-8BBE-7E7026E52C65}" type="parTrans" cxnId="{561612E4-C571-4CF3-A4D1-E1A2448D54EF}">
      <dgm:prSet/>
      <dgm:spPr/>
      <dgm:t>
        <a:bodyPr/>
        <a:lstStyle/>
        <a:p>
          <a:endParaRPr lang="de-DE"/>
        </a:p>
      </dgm:t>
    </dgm:pt>
    <dgm:pt modelId="{958FA4E6-53E1-4AED-B2C1-999635C30BFA}" type="sibTrans" cxnId="{561612E4-C571-4CF3-A4D1-E1A2448D54EF}">
      <dgm:prSet/>
      <dgm:spPr/>
      <dgm:t>
        <a:bodyPr/>
        <a:lstStyle/>
        <a:p>
          <a:endParaRPr lang="de-DE"/>
        </a:p>
      </dgm:t>
    </dgm:pt>
    <dgm:pt modelId="{4AB5469F-3B56-4C53-9CE9-BF60DDD83018}">
      <dgm:prSet phldrT="[Text]"/>
      <dgm:spPr/>
      <dgm:t>
        <a:bodyPr/>
        <a:lstStyle/>
        <a:p>
          <a:r>
            <a:rPr lang="de-DE" dirty="0"/>
            <a:t>Bauern und Handwerker</a:t>
          </a:r>
        </a:p>
      </dgm:t>
    </dgm:pt>
    <dgm:pt modelId="{027CBB5D-5AD0-40ED-8628-9558DD6BF5A5}" type="parTrans" cxnId="{26A623CA-9FEC-4287-A2D0-922F59C1BF77}">
      <dgm:prSet/>
      <dgm:spPr/>
      <dgm:t>
        <a:bodyPr/>
        <a:lstStyle/>
        <a:p>
          <a:endParaRPr lang="de-DE"/>
        </a:p>
      </dgm:t>
    </dgm:pt>
    <dgm:pt modelId="{BD6575F1-4576-41C6-B485-C1B97C2FF8C0}" type="sibTrans" cxnId="{26A623CA-9FEC-4287-A2D0-922F59C1BF77}">
      <dgm:prSet/>
      <dgm:spPr/>
      <dgm:t>
        <a:bodyPr/>
        <a:lstStyle/>
        <a:p>
          <a:endParaRPr lang="de-DE"/>
        </a:p>
      </dgm:t>
    </dgm:pt>
    <dgm:pt modelId="{A8FF6257-56A0-4218-969A-17532711BCBD}">
      <dgm:prSet phldrT="[Text]"/>
      <dgm:spPr/>
      <dgm:t>
        <a:bodyPr/>
        <a:lstStyle/>
        <a:p>
          <a:r>
            <a:rPr lang="de-DE" dirty="0"/>
            <a:t>Besonnenheit</a:t>
          </a:r>
        </a:p>
      </dgm:t>
    </dgm:pt>
    <dgm:pt modelId="{5276F77B-3C63-43EE-BAF9-760834B1A306}" type="parTrans" cxnId="{6B8D4084-B044-4DCD-81B3-823008317019}">
      <dgm:prSet/>
      <dgm:spPr/>
      <dgm:t>
        <a:bodyPr/>
        <a:lstStyle/>
        <a:p>
          <a:endParaRPr lang="de-DE"/>
        </a:p>
      </dgm:t>
    </dgm:pt>
    <dgm:pt modelId="{5FA9031C-F862-47AD-8E01-3AE5A3B820C0}" type="sibTrans" cxnId="{6B8D4084-B044-4DCD-81B3-823008317019}">
      <dgm:prSet/>
      <dgm:spPr/>
      <dgm:t>
        <a:bodyPr/>
        <a:lstStyle/>
        <a:p>
          <a:endParaRPr lang="de-DE"/>
        </a:p>
      </dgm:t>
    </dgm:pt>
    <dgm:pt modelId="{AD58EAAA-BA21-4692-976B-18B0A5353688}">
      <dgm:prSet phldrT="[Text]"/>
      <dgm:spPr/>
      <dgm:t>
        <a:bodyPr/>
        <a:lstStyle/>
        <a:p>
          <a:r>
            <a:rPr lang="de-DE" dirty="0"/>
            <a:t>Begehren</a:t>
          </a:r>
        </a:p>
      </dgm:t>
    </dgm:pt>
    <dgm:pt modelId="{84242E23-8BCD-45F9-AD02-D5E6084C7FCE}" type="parTrans" cxnId="{2E405879-A108-4014-BD4F-FE449E67CCCC}">
      <dgm:prSet/>
      <dgm:spPr/>
      <dgm:t>
        <a:bodyPr/>
        <a:lstStyle/>
        <a:p>
          <a:endParaRPr lang="de-DE"/>
        </a:p>
      </dgm:t>
    </dgm:pt>
    <dgm:pt modelId="{1397EB8E-807C-49D6-B16D-BCAEA426C314}" type="sibTrans" cxnId="{2E405879-A108-4014-BD4F-FE449E67CCCC}">
      <dgm:prSet/>
      <dgm:spPr/>
      <dgm:t>
        <a:bodyPr/>
        <a:lstStyle/>
        <a:p>
          <a:endParaRPr lang="de-DE"/>
        </a:p>
      </dgm:t>
    </dgm:pt>
    <dgm:pt modelId="{E72E43A9-944E-47BD-98B7-2855035CB40F}">
      <dgm:prSet phldrT="[Text]"/>
      <dgm:spPr/>
      <dgm:t>
        <a:bodyPr/>
        <a:lstStyle/>
        <a:p>
          <a:r>
            <a:rPr lang="de-DE" dirty="0"/>
            <a:t>Könige</a:t>
          </a:r>
        </a:p>
      </dgm:t>
    </dgm:pt>
    <dgm:pt modelId="{8AEF3993-0A15-4707-825F-4BB709649D7D}" type="parTrans" cxnId="{4EEA5989-6E8E-45AF-AD82-4B2ADC3A0213}">
      <dgm:prSet/>
      <dgm:spPr/>
      <dgm:t>
        <a:bodyPr/>
        <a:lstStyle/>
        <a:p>
          <a:endParaRPr lang="de-DE"/>
        </a:p>
      </dgm:t>
    </dgm:pt>
    <dgm:pt modelId="{7A0C382A-A562-416C-9B28-C15CC2B15AE4}" type="sibTrans" cxnId="{4EEA5989-6E8E-45AF-AD82-4B2ADC3A0213}">
      <dgm:prSet/>
      <dgm:spPr/>
      <dgm:t>
        <a:bodyPr/>
        <a:lstStyle/>
        <a:p>
          <a:endParaRPr lang="de-DE"/>
        </a:p>
      </dgm:t>
    </dgm:pt>
    <dgm:pt modelId="{E4901BAF-EDA8-46E5-A5FF-49099FA3EAF6}">
      <dgm:prSet phldrT="[Text]"/>
      <dgm:spPr/>
      <dgm:t>
        <a:bodyPr/>
        <a:lstStyle/>
        <a:p>
          <a:r>
            <a:rPr lang="de-DE" dirty="0"/>
            <a:t>Klugheit</a:t>
          </a:r>
        </a:p>
      </dgm:t>
    </dgm:pt>
    <dgm:pt modelId="{A5F43EDD-091D-41EB-A8BD-4D41D092885D}" type="parTrans" cxnId="{CB2E6D02-8998-4B17-A1DE-45F844BFB200}">
      <dgm:prSet/>
      <dgm:spPr/>
      <dgm:t>
        <a:bodyPr/>
        <a:lstStyle/>
        <a:p>
          <a:endParaRPr lang="de-DE"/>
        </a:p>
      </dgm:t>
    </dgm:pt>
    <dgm:pt modelId="{6C55445F-0EDA-43D6-A0B2-7A80C1EF1796}" type="sibTrans" cxnId="{CB2E6D02-8998-4B17-A1DE-45F844BFB200}">
      <dgm:prSet/>
      <dgm:spPr/>
      <dgm:t>
        <a:bodyPr/>
        <a:lstStyle/>
        <a:p>
          <a:endParaRPr lang="de-DE"/>
        </a:p>
      </dgm:t>
    </dgm:pt>
    <dgm:pt modelId="{D6D345A6-A5BE-4F7A-BA7F-AE7C8CC03890}">
      <dgm:prSet phldrT="[Text]"/>
      <dgm:spPr/>
      <dgm:t>
        <a:bodyPr/>
        <a:lstStyle/>
        <a:p>
          <a:r>
            <a:rPr lang="de-DE" dirty="0"/>
            <a:t>Vernunft</a:t>
          </a:r>
        </a:p>
      </dgm:t>
    </dgm:pt>
    <dgm:pt modelId="{9F5C8C22-4C36-4A66-9A0C-85627DF54FEF}" type="parTrans" cxnId="{A466A508-C362-4979-90FD-90AEAE25E54E}">
      <dgm:prSet/>
      <dgm:spPr/>
      <dgm:t>
        <a:bodyPr/>
        <a:lstStyle/>
        <a:p>
          <a:endParaRPr lang="de-DE"/>
        </a:p>
      </dgm:t>
    </dgm:pt>
    <dgm:pt modelId="{FA1B173E-39FC-4D41-B56B-0B4A9715A133}" type="sibTrans" cxnId="{A466A508-C362-4979-90FD-90AEAE25E54E}">
      <dgm:prSet/>
      <dgm:spPr/>
      <dgm:t>
        <a:bodyPr/>
        <a:lstStyle/>
        <a:p>
          <a:endParaRPr lang="de-DE"/>
        </a:p>
      </dgm:t>
    </dgm:pt>
    <dgm:pt modelId="{BFE2EB8D-7FB9-4D14-83BA-A47103EB25BE}" type="pres">
      <dgm:prSet presAssocID="{BFB5444F-6B12-41C5-ACBD-D3F5280945FC}" presName="linear" presStyleCnt="0">
        <dgm:presLayoutVars>
          <dgm:dir/>
          <dgm:resizeHandles val="exact"/>
        </dgm:presLayoutVars>
      </dgm:prSet>
      <dgm:spPr/>
    </dgm:pt>
    <dgm:pt modelId="{196F2AB0-B948-4EEE-8619-E8A02C429744}" type="pres">
      <dgm:prSet presAssocID="{50AA511B-B731-4E7E-BB44-7DEA3D4B2CAA}" presName="comp" presStyleCnt="0"/>
      <dgm:spPr/>
    </dgm:pt>
    <dgm:pt modelId="{2B90CB8D-A658-40DA-9DCC-785E6FA9CB57}" type="pres">
      <dgm:prSet presAssocID="{50AA511B-B731-4E7E-BB44-7DEA3D4B2CAA}" presName="box" presStyleLbl="node1" presStyleIdx="0" presStyleCnt="3" custScaleX="92569" custLinFactNeighborX="450" custLinFactNeighborY="7344"/>
      <dgm:spPr/>
    </dgm:pt>
    <dgm:pt modelId="{4E5CBD88-98AF-4C57-93F5-4E19470C3703}" type="pres">
      <dgm:prSet presAssocID="{50AA511B-B731-4E7E-BB44-7DEA3D4B2CAA}" presName="img" presStyleLbl="fgImgPlace1" presStyleIdx="0" presStyleCnt="3"/>
      <dgm:spPr/>
    </dgm:pt>
    <dgm:pt modelId="{77D9404A-EBFD-4954-9AC6-65B702AAE2F8}" type="pres">
      <dgm:prSet presAssocID="{50AA511B-B731-4E7E-BB44-7DEA3D4B2CAA}" presName="text" presStyleLbl="node1" presStyleIdx="0" presStyleCnt="3">
        <dgm:presLayoutVars>
          <dgm:bulletEnabled val="1"/>
        </dgm:presLayoutVars>
      </dgm:prSet>
      <dgm:spPr/>
    </dgm:pt>
    <dgm:pt modelId="{EED54946-367D-4EFD-9BB6-8B70188A0BD5}" type="pres">
      <dgm:prSet presAssocID="{747C60FE-758B-472E-92EF-6C8CAA92777F}" presName="spacer" presStyleCnt="0"/>
      <dgm:spPr/>
    </dgm:pt>
    <dgm:pt modelId="{0ABE92F0-13D3-4D0E-ACC8-CBAC64EB6CEF}" type="pres">
      <dgm:prSet presAssocID="{4AB5469F-3B56-4C53-9CE9-BF60DDD83018}" presName="comp" presStyleCnt="0"/>
      <dgm:spPr/>
    </dgm:pt>
    <dgm:pt modelId="{CC723375-90D8-4547-B36E-C5D869E986D6}" type="pres">
      <dgm:prSet presAssocID="{4AB5469F-3B56-4C53-9CE9-BF60DDD83018}" presName="box" presStyleLbl="node1" presStyleIdx="1" presStyleCnt="3" custScaleX="91411" custLinFactNeighborY="3977"/>
      <dgm:spPr/>
    </dgm:pt>
    <dgm:pt modelId="{57020435-7532-4F0E-BC36-FD5F81DAC499}" type="pres">
      <dgm:prSet presAssocID="{4AB5469F-3B56-4C53-9CE9-BF60DDD83018}" presName="img" presStyleLbl="fgImgPlace1" presStyleIdx="1" presStyleCnt="3"/>
      <dgm:spPr/>
    </dgm:pt>
    <dgm:pt modelId="{7AAC9977-DEC4-4AAA-8433-EF22137A3E1C}" type="pres">
      <dgm:prSet presAssocID="{4AB5469F-3B56-4C53-9CE9-BF60DDD83018}" presName="text" presStyleLbl="node1" presStyleIdx="1" presStyleCnt="3">
        <dgm:presLayoutVars>
          <dgm:bulletEnabled val="1"/>
        </dgm:presLayoutVars>
      </dgm:prSet>
      <dgm:spPr/>
    </dgm:pt>
    <dgm:pt modelId="{47824D75-8EF6-4254-8FA6-541181008E10}" type="pres">
      <dgm:prSet presAssocID="{BD6575F1-4576-41C6-B485-C1B97C2FF8C0}" presName="spacer" presStyleCnt="0"/>
      <dgm:spPr/>
    </dgm:pt>
    <dgm:pt modelId="{373CDBD5-18DF-4104-971A-4647C582C1CF}" type="pres">
      <dgm:prSet presAssocID="{E72E43A9-944E-47BD-98B7-2855035CB40F}" presName="comp" presStyleCnt="0"/>
      <dgm:spPr/>
    </dgm:pt>
    <dgm:pt modelId="{1861C48D-BDE8-4279-B87B-0D4EA9E1AA64}" type="pres">
      <dgm:prSet presAssocID="{E72E43A9-944E-47BD-98B7-2855035CB40F}" presName="box" presStyleLbl="node1" presStyleIdx="2" presStyleCnt="3" custScaleX="89369" custLinFactNeighborX="984" custLinFactNeighborY="2601"/>
      <dgm:spPr/>
    </dgm:pt>
    <dgm:pt modelId="{C246113F-71D0-49BB-A57A-D3AD1ACBE7B8}" type="pres">
      <dgm:prSet presAssocID="{E72E43A9-944E-47BD-98B7-2855035CB40F}" presName="img" presStyleLbl="fgImgPlace1" presStyleIdx="2" presStyleCnt="3"/>
      <dgm:spPr/>
    </dgm:pt>
    <dgm:pt modelId="{94678B4F-74A6-4695-BA14-6A7F356B8562}" type="pres">
      <dgm:prSet presAssocID="{E72E43A9-944E-47BD-98B7-2855035CB40F}" presName="text" presStyleLbl="node1" presStyleIdx="2" presStyleCnt="3">
        <dgm:presLayoutVars>
          <dgm:bulletEnabled val="1"/>
        </dgm:presLayoutVars>
      </dgm:prSet>
      <dgm:spPr/>
    </dgm:pt>
  </dgm:ptLst>
  <dgm:cxnLst>
    <dgm:cxn modelId="{2E405879-A108-4014-BD4F-FE449E67CCCC}" srcId="{4AB5469F-3B56-4C53-9CE9-BF60DDD83018}" destId="{AD58EAAA-BA21-4692-976B-18B0A5353688}" srcOrd="1" destOrd="0" parTransId="{84242E23-8BCD-45F9-AD02-D5E6084C7FCE}" sibTransId="{1397EB8E-807C-49D6-B16D-BCAEA426C314}"/>
    <dgm:cxn modelId="{43E56BD9-B422-4E3E-8CAD-97794CD19E8F}" type="presOf" srcId="{AF294A17-59A7-419A-BA92-8E7A78D6C810}" destId="{2B90CB8D-A658-40DA-9DCC-785E6FA9CB57}" srcOrd="0" destOrd="2" presId="urn:microsoft.com/office/officeart/2005/8/layout/vList4"/>
    <dgm:cxn modelId="{20743057-4A2F-4975-A173-E0B7C4CD99AC}" type="presOf" srcId="{AD58EAAA-BA21-4692-976B-18B0A5353688}" destId="{CC723375-90D8-4547-B36E-C5D869E986D6}" srcOrd="0" destOrd="2" presId="urn:microsoft.com/office/officeart/2005/8/layout/vList4"/>
    <dgm:cxn modelId="{1E749301-2D30-4F24-95A9-B3A7E0A716AE}" type="presOf" srcId="{AF294A17-59A7-419A-BA92-8E7A78D6C810}" destId="{77D9404A-EBFD-4954-9AC6-65B702AAE2F8}" srcOrd="1" destOrd="2" presId="urn:microsoft.com/office/officeart/2005/8/layout/vList4"/>
    <dgm:cxn modelId="{110C82F2-DAE7-4C5A-B013-4824C7759BFE}" type="presOf" srcId="{D6D345A6-A5BE-4F7A-BA7F-AE7C8CC03890}" destId="{94678B4F-74A6-4695-BA14-6A7F356B8562}" srcOrd="1" destOrd="2" presId="urn:microsoft.com/office/officeart/2005/8/layout/vList4"/>
    <dgm:cxn modelId="{38AD8FAD-A5E7-4CD7-A92F-AA117F17B2A0}" type="presOf" srcId="{E4901BAF-EDA8-46E5-A5FF-49099FA3EAF6}" destId="{1861C48D-BDE8-4279-B87B-0D4EA9E1AA64}" srcOrd="0" destOrd="1" presId="urn:microsoft.com/office/officeart/2005/8/layout/vList4"/>
    <dgm:cxn modelId="{4B7F7550-050B-41CC-A2AB-BA7D6AB36110}" type="presOf" srcId="{50AA511B-B731-4E7E-BB44-7DEA3D4B2CAA}" destId="{2B90CB8D-A658-40DA-9DCC-785E6FA9CB57}" srcOrd="0" destOrd="0" presId="urn:microsoft.com/office/officeart/2005/8/layout/vList4"/>
    <dgm:cxn modelId="{EACAB4C8-03F1-4BEB-8896-0306A6631E19}" type="presOf" srcId="{4AB5469F-3B56-4C53-9CE9-BF60DDD83018}" destId="{CC723375-90D8-4547-B36E-C5D869E986D6}" srcOrd="0" destOrd="0" presId="urn:microsoft.com/office/officeart/2005/8/layout/vList4"/>
    <dgm:cxn modelId="{0A178EE8-183B-4249-8B5A-75966C473B97}" type="presOf" srcId="{E72E43A9-944E-47BD-98B7-2855035CB40F}" destId="{94678B4F-74A6-4695-BA14-6A7F356B8562}" srcOrd="1" destOrd="0" presId="urn:microsoft.com/office/officeart/2005/8/layout/vList4"/>
    <dgm:cxn modelId="{4A9C3146-296B-4D92-A2A1-BD1EA2E15732}" type="presOf" srcId="{D6D345A6-A5BE-4F7A-BA7F-AE7C8CC03890}" destId="{1861C48D-BDE8-4279-B87B-0D4EA9E1AA64}" srcOrd="0" destOrd="2" presId="urn:microsoft.com/office/officeart/2005/8/layout/vList4"/>
    <dgm:cxn modelId="{6B8D4084-B044-4DCD-81B3-823008317019}" srcId="{4AB5469F-3B56-4C53-9CE9-BF60DDD83018}" destId="{A8FF6257-56A0-4218-969A-17532711BCBD}" srcOrd="0" destOrd="0" parTransId="{5276F77B-3C63-43EE-BAF9-760834B1A306}" sibTransId="{5FA9031C-F862-47AD-8E01-3AE5A3B820C0}"/>
    <dgm:cxn modelId="{E3CA8B5F-B03C-4FDA-A025-8662171E6DBF}" type="presOf" srcId="{A8FF6257-56A0-4218-969A-17532711BCBD}" destId="{CC723375-90D8-4547-B36E-C5D869E986D6}" srcOrd="0" destOrd="1" presId="urn:microsoft.com/office/officeart/2005/8/layout/vList4"/>
    <dgm:cxn modelId="{CB2E6D02-8998-4B17-A1DE-45F844BFB200}" srcId="{E72E43A9-944E-47BD-98B7-2855035CB40F}" destId="{E4901BAF-EDA8-46E5-A5FF-49099FA3EAF6}" srcOrd="0" destOrd="0" parTransId="{A5F43EDD-091D-41EB-A8BD-4D41D092885D}" sibTransId="{6C55445F-0EDA-43D6-A0B2-7A80C1EF1796}"/>
    <dgm:cxn modelId="{561612E4-C571-4CF3-A4D1-E1A2448D54EF}" srcId="{50AA511B-B731-4E7E-BB44-7DEA3D4B2CAA}" destId="{AF294A17-59A7-419A-BA92-8E7A78D6C810}" srcOrd="1" destOrd="0" parTransId="{E258459C-F365-44DA-8BBE-7E7026E52C65}" sibTransId="{958FA4E6-53E1-4AED-B2C1-999635C30BFA}"/>
    <dgm:cxn modelId="{121200C3-0CD9-4640-93F3-709205BB5C4F}" srcId="{50AA511B-B731-4E7E-BB44-7DEA3D4B2CAA}" destId="{884D68CB-EB95-4906-B785-8F329FF2C4AE}" srcOrd="0" destOrd="0" parTransId="{C4D2D8E7-F64F-4A4C-9D79-51F6A356FD94}" sibTransId="{62B1FF19-619D-4A69-8E86-43E875D66AEB}"/>
    <dgm:cxn modelId="{ABA17816-73E5-4D50-BC3F-80C4D1A8D072}" srcId="{BFB5444F-6B12-41C5-ACBD-D3F5280945FC}" destId="{50AA511B-B731-4E7E-BB44-7DEA3D4B2CAA}" srcOrd="0" destOrd="0" parTransId="{E7F4ACE4-C574-4531-B54F-BF90507B1793}" sibTransId="{747C60FE-758B-472E-92EF-6C8CAA92777F}"/>
    <dgm:cxn modelId="{21DE8F30-1545-4417-865C-0957D13E536E}" type="presOf" srcId="{BFB5444F-6B12-41C5-ACBD-D3F5280945FC}" destId="{BFE2EB8D-7FB9-4D14-83BA-A47103EB25BE}" srcOrd="0" destOrd="0" presId="urn:microsoft.com/office/officeart/2005/8/layout/vList4"/>
    <dgm:cxn modelId="{4EEA5989-6E8E-45AF-AD82-4B2ADC3A0213}" srcId="{BFB5444F-6B12-41C5-ACBD-D3F5280945FC}" destId="{E72E43A9-944E-47BD-98B7-2855035CB40F}" srcOrd="2" destOrd="0" parTransId="{8AEF3993-0A15-4707-825F-4BB709649D7D}" sibTransId="{7A0C382A-A562-416C-9B28-C15CC2B15AE4}"/>
    <dgm:cxn modelId="{D12F4CCF-A9D2-4DCE-842F-63430F551CDC}" type="presOf" srcId="{884D68CB-EB95-4906-B785-8F329FF2C4AE}" destId="{77D9404A-EBFD-4954-9AC6-65B702AAE2F8}" srcOrd="1" destOrd="1" presId="urn:microsoft.com/office/officeart/2005/8/layout/vList4"/>
    <dgm:cxn modelId="{29E99168-3EC9-4E32-96DC-DD8BAD091C73}" type="presOf" srcId="{50AA511B-B731-4E7E-BB44-7DEA3D4B2CAA}" destId="{77D9404A-EBFD-4954-9AC6-65B702AAE2F8}" srcOrd="1" destOrd="0" presId="urn:microsoft.com/office/officeart/2005/8/layout/vList4"/>
    <dgm:cxn modelId="{824C4856-992F-4882-A878-010458571422}" type="presOf" srcId="{AD58EAAA-BA21-4692-976B-18B0A5353688}" destId="{7AAC9977-DEC4-4AAA-8433-EF22137A3E1C}" srcOrd="1" destOrd="2" presId="urn:microsoft.com/office/officeart/2005/8/layout/vList4"/>
    <dgm:cxn modelId="{1EFF0D7F-1D89-4682-9B92-6688F66A5E50}" type="presOf" srcId="{4AB5469F-3B56-4C53-9CE9-BF60DDD83018}" destId="{7AAC9977-DEC4-4AAA-8433-EF22137A3E1C}" srcOrd="1" destOrd="0" presId="urn:microsoft.com/office/officeart/2005/8/layout/vList4"/>
    <dgm:cxn modelId="{1EE92FEA-846C-462F-95EB-20BE7621B064}" type="presOf" srcId="{E4901BAF-EDA8-46E5-A5FF-49099FA3EAF6}" destId="{94678B4F-74A6-4695-BA14-6A7F356B8562}" srcOrd="1" destOrd="1" presId="urn:microsoft.com/office/officeart/2005/8/layout/vList4"/>
    <dgm:cxn modelId="{26A623CA-9FEC-4287-A2D0-922F59C1BF77}" srcId="{BFB5444F-6B12-41C5-ACBD-D3F5280945FC}" destId="{4AB5469F-3B56-4C53-9CE9-BF60DDD83018}" srcOrd="1" destOrd="0" parTransId="{027CBB5D-5AD0-40ED-8628-9558DD6BF5A5}" sibTransId="{BD6575F1-4576-41C6-B485-C1B97C2FF8C0}"/>
    <dgm:cxn modelId="{A466A508-C362-4979-90FD-90AEAE25E54E}" srcId="{E72E43A9-944E-47BD-98B7-2855035CB40F}" destId="{D6D345A6-A5BE-4F7A-BA7F-AE7C8CC03890}" srcOrd="1" destOrd="0" parTransId="{9F5C8C22-4C36-4A66-9A0C-85627DF54FEF}" sibTransId="{FA1B173E-39FC-4D41-B56B-0B4A9715A133}"/>
    <dgm:cxn modelId="{B13362D1-357E-4BC4-9E3B-BC62900F2FEA}" type="presOf" srcId="{884D68CB-EB95-4906-B785-8F329FF2C4AE}" destId="{2B90CB8D-A658-40DA-9DCC-785E6FA9CB57}" srcOrd="0" destOrd="1" presId="urn:microsoft.com/office/officeart/2005/8/layout/vList4"/>
    <dgm:cxn modelId="{A4D78F09-1E0C-4B87-AC8C-84983EE1867E}" type="presOf" srcId="{A8FF6257-56A0-4218-969A-17532711BCBD}" destId="{7AAC9977-DEC4-4AAA-8433-EF22137A3E1C}" srcOrd="1" destOrd="1" presId="urn:microsoft.com/office/officeart/2005/8/layout/vList4"/>
    <dgm:cxn modelId="{918B0C7B-B80D-4216-843D-FA14A70A5A74}" type="presOf" srcId="{E72E43A9-944E-47BD-98B7-2855035CB40F}" destId="{1861C48D-BDE8-4279-B87B-0D4EA9E1AA64}" srcOrd="0" destOrd="0" presId="urn:microsoft.com/office/officeart/2005/8/layout/vList4"/>
    <dgm:cxn modelId="{837A2B40-39C3-4B0B-A0B8-D0DF190B1A21}" type="presParOf" srcId="{BFE2EB8D-7FB9-4D14-83BA-A47103EB25BE}" destId="{196F2AB0-B948-4EEE-8619-E8A02C429744}" srcOrd="0" destOrd="0" presId="urn:microsoft.com/office/officeart/2005/8/layout/vList4"/>
    <dgm:cxn modelId="{239C1974-C55F-4EA6-A17A-D31B76FCC1DA}" type="presParOf" srcId="{196F2AB0-B948-4EEE-8619-E8A02C429744}" destId="{2B90CB8D-A658-40DA-9DCC-785E6FA9CB57}" srcOrd="0" destOrd="0" presId="urn:microsoft.com/office/officeart/2005/8/layout/vList4"/>
    <dgm:cxn modelId="{34EA8E68-F96B-49E8-9BA3-BFDA61461E68}" type="presParOf" srcId="{196F2AB0-B948-4EEE-8619-E8A02C429744}" destId="{4E5CBD88-98AF-4C57-93F5-4E19470C3703}" srcOrd="1" destOrd="0" presId="urn:microsoft.com/office/officeart/2005/8/layout/vList4"/>
    <dgm:cxn modelId="{0D0D3489-58BB-4F5C-8CF4-5DFBB43E8E46}" type="presParOf" srcId="{196F2AB0-B948-4EEE-8619-E8A02C429744}" destId="{77D9404A-EBFD-4954-9AC6-65B702AAE2F8}" srcOrd="2" destOrd="0" presId="urn:microsoft.com/office/officeart/2005/8/layout/vList4"/>
    <dgm:cxn modelId="{CC218B91-D161-4FBA-A00E-56B7D42FB963}" type="presParOf" srcId="{BFE2EB8D-7FB9-4D14-83BA-A47103EB25BE}" destId="{EED54946-367D-4EFD-9BB6-8B70188A0BD5}" srcOrd="1" destOrd="0" presId="urn:microsoft.com/office/officeart/2005/8/layout/vList4"/>
    <dgm:cxn modelId="{CBCECC66-E835-40CE-AA76-A6614578778A}" type="presParOf" srcId="{BFE2EB8D-7FB9-4D14-83BA-A47103EB25BE}" destId="{0ABE92F0-13D3-4D0E-ACC8-CBAC64EB6CEF}" srcOrd="2" destOrd="0" presId="urn:microsoft.com/office/officeart/2005/8/layout/vList4"/>
    <dgm:cxn modelId="{6E1BCC4C-61FC-47F8-9F69-7B79DAA5B949}" type="presParOf" srcId="{0ABE92F0-13D3-4D0E-ACC8-CBAC64EB6CEF}" destId="{CC723375-90D8-4547-B36E-C5D869E986D6}" srcOrd="0" destOrd="0" presId="urn:microsoft.com/office/officeart/2005/8/layout/vList4"/>
    <dgm:cxn modelId="{52CE9251-2225-4889-910C-254D83D09402}" type="presParOf" srcId="{0ABE92F0-13D3-4D0E-ACC8-CBAC64EB6CEF}" destId="{57020435-7532-4F0E-BC36-FD5F81DAC499}" srcOrd="1" destOrd="0" presId="urn:microsoft.com/office/officeart/2005/8/layout/vList4"/>
    <dgm:cxn modelId="{0346A96C-A230-47A2-AEF7-8D9956141C55}" type="presParOf" srcId="{0ABE92F0-13D3-4D0E-ACC8-CBAC64EB6CEF}" destId="{7AAC9977-DEC4-4AAA-8433-EF22137A3E1C}" srcOrd="2" destOrd="0" presId="urn:microsoft.com/office/officeart/2005/8/layout/vList4"/>
    <dgm:cxn modelId="{C2ECF805-9A99-44B4-87B4-2816E465C0B6}" type="presParOf" srcId="{BFE2EB8D-7FB9-4D14-83BA-A47103EB25BE}" destId="{47824D75-8EF6-4254-8FA6-541181008E10}" srcOrd="3" destOrd="0" presId="urn:microsoft.com/office/officeart/2005/8/layout/vList4"/>
    <dgm:cxn modelId="{656F51CC-1B34-4759-90C6-B9DC8814951D}" type="presParOf" srcId="{BFE2EB8D-7FB9-4D14-83BA-A47103EB25BE}" destId="{373CDBD5-18DF-4104-971A-4647C582C1CF}" srcOrd="4" destOrd="0" presId="urn:microsoft.com/office/officeart/2005/8/layout/vList4"/>
    <dgm:cxn modelId="{735BCD3D-847F-40AE-B102-5AF618C8404C}" type="presParOf" srcId="{373CDBD5-18DF-4104-971A-4647C582C1CF}" destId="{1861C48D-BDE8-4279-B87B-0D4EA9E1AA64}" srcOrd="0" destOrd="0" presId="urn:microsoft.com/office/officeart/2005/8/layout/vList4"/>
    <dgm:cxn modelId="{B8B15913-15E1-473A-AE26-775174D8B258}" type="presParOf" srcId="{373CDBD5-18DF-4104-971A-4647C582C1CF}" destId="{C246113F-71D0-49BB-A57A-D3AD1ACBE7B8}" srcOrd="1" destOrd="0" presId="urn:microsoft.com/office/officeart/2005/8/layout/vList4"/>
    <dgm:cxn modelId="{55DA356F-8F86-42D6-8DCE-D1BDFF2F4DC1}" type="presParOf" srcId="{373CDBD5-18DF-4104-971A-4647C582C1CF}" destId="{94678B4F-74A6-4695-BA14-6A7F356B8562}" srcOrd="2" destOrd="0" presId="urn:microsoft.com/office/officeart/2005/8/layout/vList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D1BA84-8C4C-41F6-8582-903A56C31DC6}"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de-DE"/>
        </a:p>
      </dgm:t>
    </dgm:pt>
    <dgm:pt modelId="{36463686-935A-48AE-8C28-8E2FED3585AB}">
      <dgm:prSet phldrT="[Text]"/>
      <dgm:spPr/>
      <dgm:t>
        <a:bodyPr/>
        <a:lstStyle/>
        <a:p>
          <a:r>
            <a:rPr lang="de-DE" dirty="0"/>
            <a:t>Liebe (</a:t>
          </a:r>
          <a:r>
            <a:rPr lang="de-DE" dirty="0" err="1"/>
            <a:t>Mor</a:t>
          </a:r>
          <a:r>
            <a:rPr lang="de-DE" dirty="0"/>
            <a:t>)</a:t>
          </a:r>
        </a:p>
      </dgm:t>
    </dgm:pt>
    <dgm:pt modelId="{73419702-03E3-4F02-B59A-E179663F633C}" type="parTrans" cxnId="{6C88DA70-8ED9-4C32-B44F-01A76FA8AD0C}">
      <dgm:prSet/>
      <dgm:spPr/>
      <dgm:t>
        <a:bodyPr/>
        <a:lstStyle/>
        <a:p>
          <a:endParaRPr lang="de-DE"/>
        </a:p>
      </dgm:t>
    </dgm:pt>
    <dgm:pt modelId="{210283DA-3414-4FCF-806E-49F6480BD54A}" type="sibTrans" cxnId="{6C88DA70-8ED9-4C32-B44F-01A76FA8AD0C}">
      <dgm:prSet/>
      <dgm:spPr/>
      <dgm:t>
        <a:bodyPr/>
        <a:lstStyle/>
        <a:p>
          <a:endParaRPr lang="de-DE"/>
        </a:p>
      </dgm:t>
    </dgm:pt>
    <dgm:pt modelId="{797BAC89-645E-4DB5-B1D3-9708D3E7EC39}">
      <dgm:prSet phldrT="[Text]"/>
      <dgm:spPr/>
      <dgm:t>
        <a:bodyPr/>
        <a:lstStyle/>
        <a:p>
          <a:r>
            <a:rPr lang="de-DE" dirty="0"/>
            <a:t>Macht (</a:t>
          </a:r>
          <a:r>
            <a:rPr lang="de-DE" dirty="0" err="1"/>
            <a:t>Pon</a:t>
          </a:r>
          <a:r>
            <a:rPr lang="de-DE" dirty="0"/>
            <a:t>)</a:t>
          </a:r>
        </a:p>
      </dgm:t>
    </dgm:pt>
    <dgm:pt modelId="{55C63FEC-EED2-4F98-9000-5442EF558841}" type="parTrans" cxnId="{D171855C-2D4B-4663-BAE2-E6522C6D6280}">
      <dgm:prSet/>
      <dgm:spPr/>
      <dgm:t>
        <a:bodyPr/>
        <a:lstStyle/>
        <a:p>
          <a:endParaRPr lang="de-DE"/>
        </a:p>
      </dgm:t>
    </dgm:pt>
    <dgm:pt modelId="{FAB90120-BE99-4179-97CF-9B93454640B0}" type="sibTrans" cxnId="{D171855C-2D4B-4663-BAE2-E6522C6D6280}">
      <dgm:prSet/>
      <dgm:spPr/>
      <dgm:t>
        <a:bodyPr/>
        <a:lstStyle/>
        <a:p>
          <a:endParaRPr lang="de-DE"/>
        </a:p>
      </dgm:t>
    </dgm:pt>
    <dgm:pt modelId="{18B99A8C-3B90-4994-BB56-2D7052DA5B55}">
      <dgm:prSet phldrT="[Text]"/>
      <dgm:spPr/>
      <dgm:t>
        <a:bodyPr/>
        <a:lstStyle/>
        <a:p>
          <a:r>
            <a:rPr lang="de-DE" dirty="0"/>
            <a:t>Weisheit (Sin)</a:t>
          </a:r>
        </a:p>
      </dgm:t>
    </dgm:pt>
    <dgm:pt modelId="{D5271215-DB7E-4E8B-9DDE-B80B2E1238BA}" type="parTrans" cxnId="{FFF4EE13-D557-40DD-A93F-337A7FD3BD80}">
      <dgm:prSet/>
      <dgm:spPr/>
      <dgm:t>
        <a:bodyPr/>
        <a:lstStyle/>
        <a:p>
          <a:endParaRPr lang="de-DE"/>
        </a:p>
      </dgm:t>
    </dgm:pt>
    <dgm:pt modelId="{8B8320ED-F495-4A41-A4DF-8ACF7D358EE8}" type="sibTrans" cxnId="{FFF4EE13-D557-40DD-A93F-337A7FD3BD80}">
      <dgm:prSet/>
      <dgm:spPr/>
      <dgm:t>
        <a:bodyPr/>
        <a:lstStyle/>
        <a:p>
          <a:endParaRPr lang="de-DE"/>
        </a:p>
      </dgm:t>
    </dgm:pt>
    <dgm:pt modelId="{5144C2CA-B760-4EF9-92E3-243C6C475C45}" type="pres">
      <dgm:prSet presAssocID="{19D1BA84-8C4C-41F6-8582-903A56C31DC6}" presName="linear" presStyleCnt="0">
        <dgm:presLayoutVars>
          <dgm:dir/>
          <dgm:animLvl val="lvl"/>
          <dgm:resizeHandles val="exact"/>
        </dgm:presLayoutVars>
      </dgm:prSet>
      <dgm:spPr/>
    </dgm:pt>
    <dgm:pt modelId="{1B4F83A5-F756-414A-91BC-9BD9DDCD76EF}" type="pres">
      <dgm:prSet presAssocID="{36463686-935A-48AE-8C28-8E2FED3585AB}" presName="parentLin" presStyleCnt="0"/>
      <dgm:spPr/>
    </dgm:pt>
    <dgm:pt modelId="{748EA4E7-E5F8-43C2-A138-FAF95A87C7B1}" type="pres">
      <dgm:prSet presAssocID="{36463686-935A-48AE-8C28-8E2FED3585AB}" presName="parentLeftMargin" presStyleLbl="node1" presStyleIdx="0" presStyleCnt="3"/>
      <dgm:spPr/>
    </dgm:pt>
    <dgm:pt modelId="{36175486-B289-44F8-ADD2-6F699AD2B36E}" type="pres">
      <dgm:prSet presAssocID="{36463686-935A-48AE-8C28-8E2FED3585AB}" presName="parentText" presStyleLbl="node1" presStyleIdx="0" presStyleCnt="3">
        <dgm:presLayoutVars>
          <dgm:chMax val="0"/>
          <dgm:bulletEnabled val="1"/>
        </dgm:presLayoutVars>
      </dgm:prSet>
      <dgm:spPr/>
    </dgm:pt>
    <dgm:pt modelId="{BF5B9CC7-23B6-4A7D-9C95-E506FAC6AC28}" type="pres">
      <dgm:prSet presAssocID="{36463686-935A-48AE-8C28-8E2FED3585AB}" presName="negativeSpace" presStyleCnt="0"/>
      <dgm:spPr/>
    </dgm:pt>
    <dgm:pt modelId="{87765D8E-2676-4B8D-BE67-5532CF8E647C}" type="pres">
      <dgm:prSet presAssocID="{36463686-935A-48AE-8C28-8E2FED3585AB}" presName="childText" presStyleLbl="conFgAcc1" presStyleIdx="0" presStyleCnt="3">
        <dgm:presLayoutVars>
          <dgm:bulletEnabled val="1"/>
        </dgm:presLayoutVars>
      </dgm:prSet>
      <dgm:spPr/>
    </dgm:pt>
    <dgm:pt modelId="{D010C87F-442E-4AC3-8D07-78C5E0C0DFC1}" type="pres">
      <dgm:prSet presAssocID="{210283DA-3414-4FCF-806E-49F6480BD54A}" presName="spaceBetweenRectangles" presStyleCnt="0"/>
      <dgm:spPr/>
    </dgm:pt>
    <dgm:pt modelId="{214C68BD-067B-4925-B47E-946E4629AAF3}" type="pres">
      <dgm:prSet presAssocID="{797BAC89-645E-4DB5-B1D3-9708D3E7EC39}" presName="parentLin" presStyleCnt="0"/>
      <dgm:spPr/>
    </dgm:pt>
    <dgm:pt modelId="{0112FF5F-B8BB-44F5-8667-B42962EB765E}" type="pres">
      <dgm:prSet presAssocID="{797BAC89-645E-4DB5-B1D3-9708D3E7EC39}" presName="parentLeftMargin" presStyleLbl="node1" presStyleIdx="0" presStyleCnt="3"/>
      <dgm:spPr/>
    </dgm:pt>
    <dgm:pt modelId="{D008E286-DDAA-4244-9CB0-82455DBF10D0}" type="pres">
      <dgm:prSet presAssocID="{797BAC89-645E-4DB5-B1D3-9708D3E7EC39}" presName="parentText" presStyleLbl="node1" presStyleIdx="1" presStyleCnt="3">
        <dgm:presLayoutVars>
          <dgm:chMax val="0"/>
          <dgm:bulletEnabled val="1"/>
        </dgm:presLayoutVars>
      </dgm:prSet>
      <dgm:spPr/>
    </dgm:pt>
    <dgm:pt modelId="{BADBCA7B-D569-45AB-AEE0-9888A29DE6CD}" type="pres">
      <dgm:prSet presAssocID="{797BAC89-645E-4DB5-B1D3-9708D3E7EC39}" presName="negativeSpace" presStyleCnt="0"/>
      <dgm:spPr/>
    </dgm:pt>
    <dgm:pt modelId="{A1BE252A-D457-4907-9D4B-05F49E729CC9}" type="pres">
      <dgm:prSet presAssocID="{797BAC89-645E-4DB5-B1D3-9708D3E7EC39}" presName="childText" presStyleLbl="conFgAcc1" presStyleIdx="1" presStyleCnt="3">
        <dgm:presLayoutVars>
          <dgm:bulletEnabled val="1"/>
        </dgm:presLayoutVars>
      </dgm:prSet>
      <dgm:spPr/>
    </dgm:pt>
    <dgm:pt modelId="{CA48DA8B-2BB3-42A9-9DC4-39FB68C30A70}" type="pres">
      <dgm:prSet presAssocID="{FAB90120-BE99-4179-97CF-9B93454640B0}" presName="spaceBetweenRectangles" presStyleCnt="0"/>
      <dgm:spPr/>
    </dgm:pt>
    <dgm:pt modelId="{7260EAAE-6A01-4921-83ED-E0399C0E7C19}" type="pres">
      <dgm:prSet presAssocID="{18B99A8C-3B90-4994-BB56-2D7052DA5B55}" presName="parentLin" presStyleCnt="0"/>
      <dgm:spPr/>
    </dgm:pt>
    <dgm:pt modelId="{AF41CBE3-AACD-4065-B827-7799951F1473}" type="pres">
      <dgm:prSet presAssocID="{18B99A8C-3B90-4994-BB56-2D7052DA5B55}" presName="parentLeftMargin" presStyleLbl="node1" presStyleIdx="1" presStyleCnt="3"/>
      <dgm:spPr/>
    </dgm:pt>
    <dgm:pt modelId="{85D3A368-BAE7-4384-BE71-DE4D865BE23C}" type="pres">
      <dgm:prSet presAssocID="{18B99A8C-3B90-4994-BB56-2D7052DA5B55}" presName="parentText" presStyleLbl="node1" presStyleIdx="2" presStyleCnt="3">
        <dgm:presLayoutVars>
          <dgm:chMax val="0"/>
          <dgm:bulletEnabled val="1"/>
        </dgm:presLayoutVars>
      </dgm:prSet>
      <dgm:spPr/>
    </dgm:pt>
    <dgm:pt modelId="{449CE112-B6D8-4B47-8F62-DF4978BD4F09}" type="pres">
      <dgm:prSet presAssocID="{18B99A8C-3B90-4994-BB56-2D7052DA5B55}" presName="negativeSpace" presStyleCnt="0"/>
      <dgm:spPr/>
    </dgm:pt>
    <dgm:pt modelId="{76232FFF-D166-4844-98DB-F1AB123294DD}" type="pres">
      <dgm:prSet presAssocID="{18B99A8C-3B90-4994-BB56-2D7052DA5B55}" presName="childText" presStyleLbl="conFgAcc1" presStyleIdx="2" presStyleCnt="3">
        <dgm:presLayoutVars>
          <dgm:bulletEnabled val="1"/>
        </dgm:presLayoutVars>
      </dgm:prSet>
      <dgm:spPr/>
    </dgm:pt>
  </dgm:ptLst>
  <dgm:cxnLst>
    <dgm:cxn modelId="{6D749E7A-219D-45C9-935F-D69B8D4BD47A}" type="presOf" srcId="{36463686-935A-48AE-8C28-8E2FED3585AB}" destId="{36175486-B289-44F8-ADD2-6F699AD2B36E}" srcOrd="1" destOrd="0" presId="urn:microsoft.com/office/officeart/2005/8/layout/list1"/>
    <dgm:cxn modelId="{E16AE318-9272-4D1B-B2FA-3D2D2E34DFF7}" type="presOf" srcId="{36463686-935A-48AE-8C28-8E2FED3585AB}" destId="{748EA4E7-E5F8-43C2-A138-FAF95A87C7B1}" srcOrd="0" destOrd="0" presId="urn:microsoft.com/office/officeart/2005/8/layout/list1"/>
    <dgm:cxn modelId="{6C88DA70-8ED9-4C32-B44F-01A76FA8AD0C}" srcId="{19D1BA84-8C4C-41F6-8582-903A56C31DC6}" destId="{36463686-935A-48AE-8C28-8E2FED3585AB}" srcOrd="0" destOrd="0" parTransId="{73419702-03E3-4F02-B59A-E179663F633C}" sibTransId="{210283DA-3414-4FCF-806E-49F6480BD54A}"/>
    <dgm:cxn modelId="{A1F761CF-1F77-422D-9020-A37BB70F25CE}" type="presOf" srcId="{18B99A8C-3B90-4994-BB56-2D7052DA5B55}" destId="{85D3A368-BAE7-4384-BE71-DE4D865BE23C}" srcOrd="1" destOrd="0" presId="urn:microsoft.com/office/officeart/2005/8/layout/list1"/>
    <dgm:cxn modelId="{2FC5BA69-D352-41F7-BF51-A161D9A972DF}" type="presOf" srcId="{19D1BA84-8C4C-41F6-8582-903A56C31DC6}" destId="{5144C2CA-B760-4EF9-92E3-243C6C475C45}" srcOrd="0" destOrd="0" presId="urn:microsoft.com/office/officeart/2005/8/layout/list1"/>
    <dgm:cxn modelId="{4D279D6F-2746-427B-98A4-7DB8ED3F1E52}" type="presOf" srcId="{797BAC89-645E-4DB5-B1D3-9708D3E7EC39}" destId="{D008E286-DDAA-4244-9CB0-82455DBF10D0}" srcOrd="1" destOrd="0" presId="urn:microsoft.com/office/officeart/2005/8/layout/list1"/>
    <dgm:cxn modelId="{D171855C-2D4B-4663-BAE2-E6522C6D6280}" srcId="{19D1BA84-8C4C-41F6-8582-903A56C31DC6}" destId="{797BAC89-645E-4DB5-B1D3-9708D3E7EC39}" srcOrd="1" destOrd="0" parTransId="{55C63FEC-EED2-4F98-9000-5442EF558841}" sibTransId="{FAB90120-BE99-4179-97CF-9B93454640B0}"/>
    <dgm:cxn modelId="{FFF4EE13-D557-40DD-A93F-337A7FD3BD80}" srcId="{19D1BA84-8C4C-41F6-8582-903A56C31DC6}" destId="{18B99A8C-3B90-4994-BB56-2D7052DA5B55}" srcOrd="2" destOrd="0" parTransId="{D5271215-DB7E-4E8B-9DDE-B80B2E1238BA}" sibTransId="{8B8320ED-F495-4A41-A4DF-8ACF7D358EE8}"/>
    <dgm:cxn modelId="{53F9F8C7-749A-4036-BEC2-01F95BC1E7C4}" type="presOf" srcId="{18B99A8C-3B90-4994-BB56-2D7052DA5B55}" destId="{AF41CBE3-AACD-4065-B827-7799951F1473}" srcOrd="0" destOrd="0" presId="urn:microsoft.com/office/officeart/2005/8/layout/list1"/>
    <dgm:cxn modelId="{9A42E8E1-ACBA-4464-BB30-2BC849794B45}" type="presOf" srcId="{797BAC89-645E-4DB5-B1D3-9708D3E7EC39}" destId="{0112FF5F-B8BB-44F5-8667-B42962EB765E}" srcOrd="0" destOrd="0" presId="urn:microsoft.com/office/officeart/2005/8/layout/list1"/>
    <dgm:cxn modelId="{FA149B83-121D-417E-9ED4-C8ED157E5958}" type="presParOf" srcId="{5144C2CA-B760-4EF9-92E3-243C6C475C45}" destId="{1B4F83A5-F756-414A-91BC-9BD9DDCD76EF}" srcOrd="0" destOrd="0" presId="urn:microsoft.com/office/officeart/2005/8/layout/list1"/>
    <dgm:cxn modelId="{A716AC3D-2487-431A-B521-AD802C6021D4}" type="presParOf" srcId="{1B4F83A5-F756-414A-91BC-9BD9DDCD76EF}" destId="{748EA4E7-E5F8-43C2-A138-FAF95A87C7B1}" srcOrd="0" destOrd="0" presId="urn:microsoft.com/office/officeart/2005/8/layout/list1"/>
    <dgm:cxn modelId="{710352B4-E237-4562-AF37-E261695108CF}" type="presParOf" srcId="{1B4F83A5-F756-414A-91BC-9BD9DDCD76EF}" destId="{36175486-B289-44F8-ADD2-6F699AD2B36E}" srcOrd="1" destOrd="0" presId="urn:microsoft.com/office/officeart/2005/8/layout/list1"/>
    <dgm:cxn modelId="{A931CB64-5CA5-41FD-85E6-A3535AA8974F}" type="presParOf" srcId="{5144C2CA-B760-4EF9-92E3-243C6C475C45}" destId="{BF5B9CC7-23B6-4A7D-9C95-E506FAC6AC28}" srcOrd="1" destOrd="0" presId="urn:microsoft.com/office/officeart/2005/8/layout/list1"/>
    <dgm:cxn modelId="{62BEE036-7475-450E-93FC-461678397E7D}" type="presParOf" srcId="{5144C2CA-B760-4EF9-92E3-243C6C475C45}" destId="{87765D8E-2676-4B8D-BE67-5532CF8E647C}" srcOrd="2" destOrd="0" presId="urn:microsoft.com/office/officeart/2005/8/layout/list1"/>
    <dgm:cxn modelId="{5778D326-2711-4497-B96D-287402B6C633}" type="presParOf" srcId="{5144C2CA-B760-4EF9-92E3-243C6C475C45}" destId="{D010C87F-442E-4AC3-8D07-78C5E0C0DFC1}" srcOrd="3" destOrd="0" presId="urn:microsoft.com/office/officeart/2005/8/layout/list1"/>
    <dgm:cxn modelId="{6131E993-FF64-46C5-A41A-A58C3AC39A27}" type="presParOf" srcId="{5144C2CA-B760-4EF9-92E3-243C6C475C45}" destId="{214C68BD-067B-4925-B47E-946E4629AAF3}" srcOrd="4" destOrd="0" presId="urn:microsoft.com/office/officeart/2005/8/layout/list1"/>
    <dgm:cxn modelId="{1181D7BF-0549-412D-9F6C-20EFD087CDFD}" type="presParOf" srcId="{214C68BD-067B-4925-B47E-946E4629AAF3}" destId="{0112FF5F-B8BB-44F5-8667-B42962EB765E}" srcOrd="0" destOrd="0" presId="urn:microsoft.com/office/officeart/2005/8/layout/list1"/>
    <dgm:cxn modelId="{72C4DD3C-A044-4AD9-BC02-10F1B57640C1}" type="presParOf" srcId="{214C68BD-067B-4925-B47E-946E4629AAF3}" destId="{D008E286-DDAA-4244-9CB0-82455DBF10D0}" srcOrd="1" destOrd="0" presId="urn:microsoft.com/office/officeart/2005/8/layout/list1"/>
    <dgm:cxn modelId="{257C32A2-F0C5-4F1F-A403-499AEC783D5C}" type="presParOf" srcId="{5144C2CA-B760-4EF9-92E3-243C6C475C45}" destId="{BADBCA7B-D569-45AB-AEE0-9888A29DE6CD}" srcOrd="5" destOrd="0" presId="urn:microsoft.com/office/officeart/2005/8/layout/list1"/>
    <dgm:cxn modelId="{BC5AD6D6-02C7-4E1B-8B64-ECD789451232}" type="presParOf" srcId="{5144C2CA-B760-4EF9-92E3-243C6C475C45}" destId="{A1BE252A-D457-4907-9D4B-05F49E729CC9}" srcOrd="6" destOrd="0" presId="urn:microsoft.com/office/officeart/2005/8/layout/list1"/>
    <dgm:cxn modelId="{479C77FB-BA22-473E-B4D9-F7318CBA8201}" type="presParOf" srcId="{5144C2CA-B760-4EF9-92E3-243C6C475C45}" destId="{CA48DA8B-2BB3-42A9-9DC4-39FB68C30A70}" srcOrd="7" destOrd="0" presId="urn:microsoft.com/office/officeart/2005/8/layout/list1"/>
    <dgm:cxn modelId="{6AC646BE-D6BD-408D-92C8-3BE57ED9694D}" type="presParOf" srcId="{5144C2CA-B760-4EF9-92E3-243C6C475C45}" destId="{7260EAAE-6A01-4921-83ED-E0399C0E7C19}" srcOrd="8" destOrd="0" presId="urn:microsoft.com/office/officeart/2005/8/layout/list1"/>
    <dgm:cxn modelId="{E7042398-AFF2-48E7-BC4E-21998569BA88}" type="presParOf" srcId="{7260EAAE-6A01-4921-83ED-E0399C0E7C19}" destId="{AF41CBE3-AACD-4065-B827-7799951F1473}" srcOrd="0" destOrd="0" presId="urn:microsoft.com/office/officeart/2005/8/layout/list1"/>
    <dgm:cxn modelId="{AB95BDF0-894F-4891-AF87-B39C68A3ADB3}" type="presParOf" srcId="{7260EAAE-6A01-4921-83ED-E0399C0E7C19}" destId="{85D3A368-BAE7-4384-BE71-DE4D865BE23C}" srcOrd="1" destOrd="0" presId="urn:microsoft.com/office/officeart/2005/8/layout/list1"/>
    <dgm:cxn modelId="{B2802C84-853C-48EC-853A-9BF5F09FBF0B}" type="presParOf" srcId="{5144C2CA-B760-4EF9-92E3-243C6C475C45}" destId="{449CE112-B6D8-4B47-8F62-DF4978BD4F09}" srcOrd="9" destOrd="0" presId="urn:microsoft.com/office/officeart/2005/8/layout/list1"/>
    <dgm:cxn modelId="{A7A82F6A-7A11-48D0-96C8-22AFFF24871F}" type="presParOf" srcId="{5144C2CA-B760-4EF9-92E3-243C6C475C45}" destId="{76232FFF-D166-4844-98DB-F1AB123294DD}" srcOrd="10"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941E4D-965F-4F99-A0EE-3EB080AD3B0C}" type="doc">
      <dgm:prSet loTypeId="urn:microsoft.com/office/officeart/2008/layout/AlternatingPictureBlocks" loCatId="list" qsTypeId="urn:microsoft.com/office/officeart/2005/8/quickstyle/simple1" qsCatId="simple" csTypeId="urn:microsoft.com/office/officeart/2005/8/colors/accent1_2" csCatId="accent1" phldr="1"/>
      <dgm:spPr/>
    </dgm:pt>
    <dgm:pt modelId="{D9D7E65E-C0FD-453D-AD9D-C32FF15F96D9}">
      <dgm:prSet phldrT="[Text]"/>
      <dgm:spPr/>
      <dgm:t>
        <a:bodyPr/>
        <a:lstStyle/>
        <a:p>
          <a:r>
            <a:rPr lang="de-DE" dirty="0"/>
            <a:t>Religion</a:t>
          </a:r>
        </a:p>
      </dgm:t>
    </dgm:pt>
    <dgm:pt modelId="{E630E955-5910-435E-A2C8-2F27A1E5FB13}" type="parTrans" cxnId="{9FE8CABD-1313-4F26-A62C-86AF51644E47}">
      <dgm:prSet/>
      <dgm:spPr/>
      <dgm:t>
        <a:bodyPr/>
        <a:lstStyle/>
        <a:p>
          <a:endParaRPr lang="de-DE"/>
        </a:p>
      </dgm:t>
    </dgm:pt>
    <dgm:pt modelId="{0426E3E6-27AA-4081-BAB8-1C8FA3AAEE08}" type="sibTrans" cxnId="{9FE8CABD-1313-4F26-A62C-86AF51644E47}">
      <dgm:prSet/>
      <dgm:spPr/>
      <dgm:t>
        <a:bodyPr/>
        <a:lstStyle/>
        <a:p>
          <a:endParaRPr lang="de-DE"/>
        </a:p>
      </dgm:t>
    </dgm:pt>
    <dgm:pt modelId="{DC927EDF-524E-4ECF-9ADD-F96727F1316E}">
      <dgm:prSet phldrT="[Text]"/>
      <dgm:spPr/>
      <dgm:t>
        <a:bodyPr/>
        <a:lstStyle/>
        <a:p>
          <a:r>
            <a:rPr lang="de-DE" dirty="0" err="1"/>
            <a:t>Gerechtig</a:t>
          </a:r>
          <a:r>
            <a:rPr lang="de-DE" dirty="0"/>
            <a:t>-</a:t>
          </a:r>
        </a:p>
        <a:p>
          <a:r>
            <a:rPr lang="de-DE" dirty="0" err="1"/>
            <a:t>keit</a:t>
          </a:r>
          <a:endParaRPr lang="de-DE" dirty="0"/>
        </a:p>
      </dgm:t>
    </dgm:pt>
    <dgm:pt modelId="{7CF552BD-B9C1-487D-8D3D-47CCCCA3566B}" type="parTrans" cxnId="{A0C973F2-C82B-4E93-BE17-76F70075B9CF}">
      <dgm:prSet/>
      <dgm:spPr/>
      <dgm:t>
        <a:bodyPr/>
        <a:lstStyle/>
        <a:p>
          <a:endParaRPr lang="de-DE"/>
        </a:p>
      </dgm:t>
    </dgm:pt>
    <dgm:pt modelId="{8B6538B4-4A64-40B9-AC4C-56BE852873E3}" type="sibTrans" cxnId="{A0C973F2-C82B-4E93-BE17-76F70075B9CF}">
      <dgm:prSet/>
      <dgm:spPr/>
      <dgm:t>
        <a:bodyPr/>
        <a:lstStyle/>
        <a:p>
          <a:endParaRPr lang="de-DE"/>
        </a:p>
      </dgm:t>
    </dgm:pt>
    <dgm:pt modelId="{C56EC96A-A6FE-481B-8F6F-61D3003A3C0A}">
      <dgm:prSet phldrT="[Text]"/>
      <dgm:spPr/>
      <dgm:t>
        <a:bodyPr/>
        <a:lstStyle/>
        <a:p>
          <a:r>
            <a:rPr lang="de-DE" dirty="0"/>
            <a:t>Bildung</a:t>
          </a:r>
        </a:p>
      </dgm:t>
    </dgm:pt>
    <dgm:pt modelId="{EC1DB252-296A-49C8-8FC4-5DDDF7731AAE}" type="parTrans" cxnId="{C580F114-6494-479F-891C-396B6E02D17E}">
      <dgm:prSet/>
      <dgm:spPr/>
      <dgm:t>
        <a:bodyPr/>
        <a:lstStyle/>
        <a:p>
          <a:endParaRPr lang="de-DE"/>
        </a:p>
      </dgm:t>
    </dgm:pt>
    <dgm:pt modelId="{A53C92C3-5186-4B69-A7DF-F462B716B4DC}" type="sibTrans" cxnId="{C580F114-6494-479F-891C-396B6E02D17E}">
      <dgm:prSet/>
      <dgm:spPr/>
      <dgm:t>
        <a:bodyPr/>
        <a:lstStyle/>
        <a:p>
          <a:endParaRPr lang="de-DE"/>
        </a:p>
      </dgm:t>
    </dgm:pt>
    <dgm:pt modelId="{3024101A-FAD7-4ED8-A8F3-62BA58A90336}" type="pres">
      <dgm:prSet presAssocID="{D9941E4D-965F-4F99-A0EE-3EB080AD3B0C}" presName="linearFlow" presStyleCnt="0">
        <dgm:presLayoutVars>
          <dgm:dir/>
          <dgm:resizeHandles val="exact"/>
        </dgm:presLayoutVars>
      </dgm:prSet>
      <dgm:spPr/>
    </dgm:pt>
    <dgm:pt modelId="{D434E759-1578-41BE-95A9-7D24257810BD}" type="pres">
      <dgm:prSet presAssocID="{D9D7E65E-C0FD-453D-AD9D-C32FF15F96D9}" presName="comp" presStyleCnt="0"/>
      <dgm:spPr/>
    </dgm:pt>
    <dgm:pt modelId="{2ADB4D98-C4D4-4B87-A7D3-B49C5FF771DE}" type="pres">
      <dgm:prSet presAssocID="{D9D7E65E-C0FD-453D-AD9D-C32FF15F96D9}" presName="rect2" presStyleLbl="node1" presStyleIdx="0" presStyleCnt="3">
        <dgm:presLayoutVars>
          <dgm:bulletEnabled val="1"/>
        </dgm:presLayoutVars>
      </dgm:prSet>
      <dgm:spPr/>
    </dgm:pt>
    <dgm:pt modelId="{4819401A-4497-46F6-BE01-787C6D9718E5}" type="pres">
      <dgm:prSet presAssocID="{D9D7E65E-C0FD-453D-AD9D-C32FF15F96D9}" presName="rect1" presStyleLbl="lnNode1" presStyleIdx="0" presStyleCnt="3" custScaleX="183053"/>
      <dgm:spPr/>
    </dgm:pt>
    <dgm:pt modelId="{50BBC3A2-E015-4D6E-B8E3-DAACF7EE1FB5}" type="pres">
      <dgm:prSet presAssocID="{0426E3E6-27AA-4081-BAB8-1C8FA3AAEE08}" presName="sibTrans" presStyleCnt="0"/>
      <dgm:spPr/>
    </dgm:pt>
    <dgm:pt modelId="{226F1C9B-7E39-4790-9C38-23C0C66C2507}" type="pres">
      <dgm:prSet presAssocID="{DC927EDF-524E-4ECF-9ADD-F96727F1316E}" presName="comp" presStyleCnt="0"/>
      <dgm:spPr/>
    </dgm:pt>
    <dgm:pt modelId="{AF8ED760-1BCA-4D78-9A2B-E944C605153F}" type="pres">
      <dgm:prSet presAssocID="{DC927EDF-524E-4ECF-9ADD-F96727F1316E}" presName="rect2" presStyleLbl="node1" presStyleIdx="1" presStyleCnt="3" custScaleX="105359">
        <dgm:presLayoutVars>
          <dgm:bulletEnabled val="1"/>
        </dgm:presLayoutVars>
      </dgm:prSet>
      <dgm:spPr/>
    </dgm:pt>
    <dgm:pt modelId="{8993118C-84A0-483B-956F-03E6CF2BC00B}" type="pres">
      <dgm:prSet presAssocID="{DC927EDF-524E-4ECF-9ADD-F96727F1316E}" presName="rect1" presStyleLbl="lnNode1" presStyleIdx="1" presStyleCnt="3" custScaleX="166921"/>
      <dgm:spPr/>
    </dgm:pt>
    <dgm:pt modelId="{8A1F14BE-71BE-4896-A100-22B8369DFAD5}" type="pres">
      <dgm:prSet presAssocID="{8B6538B4-4A64-40B9-AC4C-56BE852873E3}" presName="sibTrans" presStyleCnt="0"/>
      <dgm:spPr/>
    </dgm:pt>
    <dgm:pt modelId="{476C9613-55E1-4172-8706-A419126A0A4D}" type="pres">
      <dgm:prSet presAssocID="{C56EC96A-A6FE-481B-8F6F-61D3003A3C0A}" presName="comp" presStyleCnt="0"/>
      <dgm:spPr/>
    </dgm:pt>
    <dgm:pt modelId="{F1C13349-9DA8-4762-B57A-DC3F94A5D52E}" type="pres">
      <dgm:prSet presAssocID="{C56EC96A-A6FE-481B-8F6F-61D3003A3C0A}" presName="rect2" presStyleLbl="node1" presStyleIdx="2" presStyleCnt="3">
        <dgm:presLayoutVars>
          <dgm:bulletEnabled val="1"/>
        </dgm:presLayoutVars>
      </dgm:prSet>
      <dgm:spPr/>
    </dgm:pt>
    <dgm:pt modelId="{5A7673ED-6ECE-41BE-9541-F97FDF255B97}" type="pres">
      <dgm:prSet presAssocID="{C56EC96A-A6FE-481B-8F6F-61D3003A3C0A}" presName="rect1" presStyleLbl="lnNode1" presStyleIdx="2" presStyleCnt="3" custScaleX="172895"/>
      <dgm:spPr/>
    </dgm:pt>
  </dgm:ptLst>
  <dgm:cxnLst>
    <dgm:cxn modelId="{B8522311-2328-4409-9041-1DC51AF6F4CC}" type="presOf" srcId="{C56EC96A-A6FE-481B-8F6F-61D3003A3C0A}" destId="{F1C13349-9DA8-4762-B57A-DC3F94A5D52E}" srcOrd="0" destOrd="0" presId="urn:microsoft.com/office/officeart/2008/layout/AlternatingPictureBlocks"/>
    <dgm:cxn modelId="{A0C973F2-C82B-4E93-BE17-76F70075B9CF}" srcId="{D9941E4D-965F-4F99-A0EE-3EB080AD3B0C}" destId="{DC927EDF-524E-4ECF-9ADD-F96727F1316E}" srcOrd="1" destOrd="0" parTransId="{7CF552BD-B9C1-487D-8D3D-47CCCCA3566B}" sibTransId="{8B6538B4-4A64-40B9-AC4C-56BE852873E3}"/>
    <dgm:cxn modelId="{C580F114-6494-479F-891C-396B6E02D17E}" srcId="{D9941E4D-965F-4F99-A0EE-3EB080AD3B0C}" destId="{C56EC96A-A6FE-481B-8F6F-61D3003A3C0A}" srcOrd="2" destOrd="0" parTransId="{EC1DB252-296A-49C8-8FC4-5DDDF7731AAE}" sibTransId="{A53C92C3-5186-4B69-A7DF-F462B716B4DC}"/>
    <dgm:cxn modelId="{9FE8CABD-1313-4F26-A62C-86AF51644E47}" srcId="{D9941E4D-965F-4F99-A0EE-3EB080AD3B0C}" destId="{D9D7E65E-C0FD-453D-AD9D-C32FF15F96D9}" srcOrd="0" destOrd="0" parTransId="{E630E955-5910-435E-A2C8-2F27A1E5FB13}" sibTransId="{0426E3E6-27AA-4081-BAB8-1C8FA3AAEE08}"/>
    <dgm:cxn modelId="{4E9B8213-64DC-4E46-9E0D-CCD2AAD73F65}" type="presOf" srcId="{DC927EDF-524E-4ECF-9ADD-F96727F1316E}" destId="{AF8ED760-1BCA-4D78-9A2B-E944C605153F}" srcOrd="0" destOrd="0" presId="urn:microsoft.com/office/officeart/2008/layout/AlternatingPictureBlocks"/>
    <dgm:cxn modelId="{BCC1A025-A17A-40F0-B572-632A5DA81642}" type="presOf" srcId="{D9D7E65E-C0FD-453D-AD9D-C32FF15F96D9}" destId="{2ADB4D98-C4D4-4B87-A7D3-B49C5FF771DE}" srcOrd="0" destOrd="0" presId="urn:microsoft.com/office/officeart/2008/layout/AlternatingPictureBlocks"/>
    <dgm:cxn modelId="{70E3D775-5861-4F23-9232-38A826372293}" type="presOf" srcId="{D9941E4D-965F-4F99-A0EE-3EB080AD3B0C}" destId="{3024101A-FAD7-4ED8-A8F3-62BA58A90336}" srcOrd="0" destOrd="0" presId="urn:microsoft.com/office/officeart/2008/layout/AlternatingPictureBlocks"/>
    <dgm:cxn modelId="{29983644-A5DD-4CB1-829A-F91C0EC0572A}" type="presParOf" srcId="{3024101A-FAD7-4ED8-A8F3-62BA58A90336}" destId="{D434E759-1578-41BE-95A9-7D24257810BD}" srcOrd="0" destOrd="0" presId="urn:microsoft.com/office/officeart/2008/layout/AlternatingPictureBlocks"/>
    <dgm:cxn modelId="{9A195E23-CE92-49DC-AEB9-E2B99FEDE1A5}" type="presParOf" srcId="{D434E759-1578-41BE-95A9-7D24257810BD}" destId="{2ADB4D98-C4D4-4B87-A7D3-B49C5FF771DE}" srcOrd="0" destOrd="0" presId="urn:microsoft.com/office/officeart/2008/layout/AlternatingPictureBlocks"/>
    <dgm:cxn modelId="{7E672737-DF8E-4E6C-9ABB-1198C279EFE8}" type="presParOf" srcId="{D434E759-1578-41BE-95A9-7D24257810BD}" destId="{4819401A-4497-46F6-BE01-787C6D9718E5}" srcOrd="1" destOrd="0" presId="urn:microsoft.com/office/officeart/2008/layout/AlternatingPictureBlocks"/>
    <dgm:cxn modelId="{5F632006-F875-4A4B-BE80-133FBB4B5023}" type="presParOf" srcId="{3024101A-FAD7-4ED8-A8F3-62BA58A90336}" destId="{50BBC3A2-E015-4D6E-B8E3-DAACF7EE1FB5}" srcOrd="1" destOrd="0" presId="urn:microsoft.com/office/officeart/2008/layout/AlternatingPictureBlocks"/>
    <dgm:cxn modelId="{6B3BD434-C9A0-471F-B498-C0F012A9C413}" type="presParOf" srcId="{3024101A-FAD7-4ED8-A8F3-62BA58A90336}" destId="{226F1C9B-7E39-4790-9C38-23C0C66C2507}" srcOrd="2" destOrd="0" presId="urn:microsoft.com/office/officeart/2008/layout/AlternatingPictureBlocks"/>
    <dgm:cxn modelId="{093AB5DB-0758-4DCF-99B0-B9D1F0CC208D}" type="presParOf" srcId="{226F1C9B-7E39-4790-9C38-23C0C66C2507}" destId="{AF8ED760-1BCA-4D78-9A2B-E944C605153F}" srcOrd="0" destOrd="0" presId="urn:microsoft.com/office/officeart/2008/layout/AlternatingPictureBlocks"/>
    <dgm:cxn modelId="{C3E43637-F8C2-458D-BD4B-B3D14B9E10FC}" type="presParOf" srcId="{226F1C9B-7E39-4790-9C38-23C0C66C2507}" destId="{8993118C-84A0-483B-956F-03E6CF2BC00B}" srcOrd="1" destOrd="0" presId="urn:microsoft.com/office/officeart/2008/layout/AlternatingPictureBlocks"/>
    <dgm:cxn modelId="{EA79B989-0407-41AF-8B0D-915F2A22746D}" type="presParOf" srcId="{3024101A-FAD7-4ED8-A8F3-62BA58A90336}" destId="{8A1F14BE-71BE-4896-A100-22B8369DFAD5}" srcOrd="3" destOrd="0" presId="urn:microsoft.com/office/officeart/2008/layout/AlternatingPictureBlocks"/>
    <dgm:cxn modelId="{6CFA0728-F5C5-450C-AC20-8E7AE397CEBF}" type="presParOf" srcId="{3024101A-FAD7-4ED8-A8F3-62BA58A90336}" destId="{476C9613-55E1-4172-8706-A419126A0A4D}" srcOrd="4" destOrd="0" presId="urn:microsoft.com/office/officeart/2008/layout/AlternatingPictureBlocks"/>
    <dgm:cxn modelId="{A3CF1505-839F-4DD3-B574-4B2E57E3FC70}" type="presParOf" srcId="{476C9613-55E1-4172-8706-A419126A0A4D}" destId="{F1C13349-9DA8-4762-B57A-DC3F94A5D52E}" srcOrd="0" destOrd="0" presId="urn:microsoft.com/office/officeart/2008/layout/AlternatingPictureBlocks"/>
    <dgm:cxn modelId="{55E9D532-8647-4169-80F1-31565399EC95}" type="presParOf" srcId="{476C9613-55E1-4172-8706-A419126A0A4D}" destId="{5A7673ED-6ECE-41BE-9541-F97FDF255B97}" srcOrd="1" destOrd="0" presId="urn:microsoft.com/office/officeart/2008/layout/AlternatingPictureBlock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90CB8D-A658-40DA-9DCC-785E6FA9CB57}">
      <dsp:nvSpPr>
        <dsp:cNvPr id="0" name=""/>
        <dsp:cNvSpPr/>
      </dsp:nvSpPr>
      <dsp:spPr>
        <a:xfrm>
          <a:off x="302647" y="103275"/>
          <a:ext cx="5731872" cy="1406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de-DE" sz="2700" kern="1200" dirty="0"/>
            <a:t>Wächter und Krieger</a:t>
          </a:r>
        </a:p>
        <a:p>
          <a:pPr marL="228600" lvl="1" indent="-228600" algn="l" defTabSz="933450">
            <a:lnSpc>
              <a:spcPct val="90000"/>
            </a:lnSpc>
            <a:spcBef>
              <a:spcPct val="0"/>
            </a:spcBef>
            <a:spcAft>
              <a:spcPct val="15000"/>
            </a:spcAft>
            <a:buChar char="•"/>
          </a:pPr>
          <a:r>
            <a:rPr lang="de-DE" sz="2100" kern="1200" dirty="0"/>
            <a:t>Tapferkeit</a:t>
          </a:r>
        </a:p>
        <a:p>
          <a:pPr marL="228600" lvl="1" indent="-228600" algn="l" defTabSz="933450">
            <a:lnSpc>
              <a:spcPct val="90000"/>
            </a:lnSpc>
            <a:spcBef>
              <a:spcPct val="0"/>
            </a:spcBef>
            <a:spcAft>
              <a:spcPct val="15000"/>
            </a:spcAft>
            <a:buChar char="•"/>
          </a:pPr>
          <a:r>
            <a:rPr lang="de-DE" sz="2100" kern="1200" dirty="0" err="1"/>
            <a:t>Muthaftes</a:t>
          </a:r>
          <a:endParaRPr lang="de-DE" sz="2100" kern="1200" dirty="0"/>
        </a:p>
      </dsp:txBody>
      <dsp:txXfrm>
        <a:off x="1579196" y="103275"/>
        <a:ext cx="4455322" cy="1406250"/>
      </dsp:txXfrm>
    </dsp:sp>
    <dsp:sp modelId="{4E5CBD88-98AF-4C57-93F5-4E19470C3703}">
      <dsp:nvSpPr>
        <dsp:cNvPr id="0" name=""/>
        <dsp:cNvSpPr/>
      </dsp:nvSpPr>
      <dsp:spPr>
        <a:xfrm>
          <a:off x="185344" y="140625"/>
          <a:ext cx="1238400" cy="1125000"/>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723375-90D8-4547-B36E-C5D869E986D6}">
      <dsp:nvSpPr>
        <dsp:cNvPr id="0" name=""/>
        <dsp:cNvSpPr/>
      </dsp:nvSpPr>
      <dsp:spPr>
        <a:xfrm>
          <a:off x="328560" y="1602801"/>
          <a:ext cx="5660169" cy="1406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de-DE" sz="2700" kern="1200" dirty="0"/>
            <a:t>Bauern und Handwerker</a:t>
          </a:r>
        </a:p>
        <a:p>
          <a:pPr marL="228600" lvl="1" indent="-228600" algn="l" defTabSz="933450">
            <a:lnSpc>
              <a:spcPct val="90000"/>
            </a:lnSpc>
            <a:spcBef>
              <a:spcPct val="0"/>
            </a:spcBef>
            <a:spcAft>
              <a:spcPct val="15000"/>
            </a:spcAft>
            <a:buChar char="•"/>
          </a:pPr>
          <a:r>
            <a:rPr lang="de-DE" sz="2100" kern="1200" dirty="0"/>
            <a:t>Besonnenheit</a:t>
          </a:r>
        </a:p>
        <a:p>
          <a:pPr marL="228600" lvl="1" indent="-228600" algn="l" defTabSz="933450">
            <a:lnSpc>
              <a:spcPct val="90000"/>
            </a:lnSpc>
            <a:spcBef>
              <a:spcPct val="0"/>
            </a:spcBef>
            <a:spcAft>
              <a:spcPct val="15000"/>
            </a:spcAft>
            <a:buChar char="•"/>
          </a:pPr>
          <a:r>
            <a:rPr lang="de-DE" sz="2100" kern="1200" dirty="0"/>
            <a:t>Begehren</a:t>
          </a:r>
        </a:p>
      </dsp:txBody>
      <dsp:txXfrm>
        <a:off x="1589141" y="1602801"/>
        <a:ext cx="4399588" cy="1406250"/>
      </dsp:txXfrm>
    </dsp:sp>
    <dsp:sp modelId="{57020435-7532-4F0E-BC36-FD5F81DAC499}">
      <dsp:nvSpPr>
        <dsp:cNvPr id="0" name=""/>
        <dsp:cNvSpPr/>
      </dsp:nvSpPr>
      <dsp:spPr>
        <a:xfrm>
          <a:off x="203270" y="1687500"/>
          <a:ext cx="1238400" cy="1125000"/>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61C48D-BDE8-4279-B87B-0D4EA9E1AA64}">
      <dsp:nvSpPr>
        <dsp:cNvPr id="0" name=""/>
        <dsp:cNvSpPr/>
      </dsp:nvSpPr>
      <dsp:spPr>
        <a:xfrm>
          <a:off x="484320" y="3093750"/>
          <a:ext cx="5533728" cy="140625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de-DE" sz="2700" kern="1200" dirty="0"/>
            <a:t>Könige</a:t>
          </a:r>
        </a:p>
        <a:p>
          <a:pPr marL="228600" lvl="1" indent="-228600" algn="l" defTabSz="933450">
            <a:lnSpc>
              <a:spcPct val="90000"/>
            </a:lnSpc>
            <a:spcBef>
              <a:spcPct val="0"/>
            </a:spcBef>
            <a:spcAft>
              <a:spcPct val="15000"/>
            </a:spcAft>
            <a:buChar char="•"/>
          </a:pPr>
          <a:r>
            <a:rPr lang="de-DE" sz="2100" kern="1200" dirty="0"/>
            <a:t>Klugheit</a:t>
          </a:r>
        </a:p>
        <a:p>
          <a:pPr marL="228600" lvl="1" indent="-228600" algn="l" defTabSz="933450">
            <a:lnSpc>
              <a:spcPct val="90000"/>
            </a:lnSpc>
            <a:spcBef>
              <a:spcPct val="0"/>
            </a:spcBef>
            <a:spcAft>
              <a:spcPct val="15000"/>
            </a:spcAft>
            <a:buChar char="•"/>
          </a:pPr>
          <a:r>
            <a:rPr lang="de-DE" sz="2100" kern="1200" dirty="0"/>
            <a:t>Vernunft</a:t>
          </a:r>
        </a:p>
      </dsp:txBody>
      <dsp:txXfrm>
        <a:off x="1716741" y="3093750"/>
        <a:ext cx="4301307" cy="1406250"/>
      </dsp:txXfrm>
    </dsp:sp>
    <dsp:sp modelId="{C246113F-71D0-49BB-A57A-D3AD1ACBE7B8}">
      <dsp:nvSpPr>
        <dsp:cNvPr id="0" name=""/>
        <dsp:cNvSpPr/>
      </dsp:nvSpPr>
      <dsp:spPr>
        <a:xfrm>
          <a:off x="234880" y="3234375"/>
          <a:ext cx="1238400" cy="1125000"/>
        </a:xfrm>
        <a:prstGeom prst="roundRect">
          <a:avLst>
            <a:gd name="adj" fmla="val 1000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765D8E-2676-4B8D-BE67-5532CF8E647C}">
      <dsp:nvSpPr>
        <dsp:cNvPr id="0" name=""/>
        <dsp:cNvSpPr/>
      </dsp:nvSpPr>
      <dsp:spPr>
        <a:xfrm>
          <a:off x="0" y="295559"/>
          <a:ext cx="3528000" cy="453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175486-B289-44F8-ADD2-6F699AD2B36E}">
      <dsp:nvSpPr>
        <dsp:cNvPr id="0" name=""/>
        <dsp:cNvSpPr/>
      </dsp:nvSpPr>
      <dsp:spPr>
        <a:xfrm>
          <a:off x="176400" y="29879"/>
          <a:ext cx="2469600"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345" tIns="0" rIns="93345" bIns="0" numCol="1" spcCol="1270" anchor="ctr" anchorCtr="0">
          <a:noAutofit/>
        </a:bodyPr>
        <a:lstStyle/>
        <a:p>
          <a:pPr marL="0" lvl="0" indent="0" algn="l" defTabSz="800100">
            <a:lnSpc>
              <a:spcPct val="90000"/>
            </a:lnSpc>
            <a:spcBef>
              <a:spcPct val="0"/>
            </a:spcBef>
            <a:spcAft>
              <a:spcPct val="35000"/>
            </a:spcAft>
            <a:buNone/>
          </a:pPr>
          <a:r>
            <a:rPr lang="de-DE" sz="1800" kern="1200" dirty="0"/>
            <a:t>Liebe (</a:t>
          </a:r>
          <a:r>
            <a:rPr lang="de-DE" sz="1800" kern="1200" dirty="0" err="1"/>
            <a:t>Mor</a:t>
          </a:r>
          <a:r>
            <a:rPr lang="de-DE" sz="1800" kern="1200" dirty="0"/>
            <a:t>)</a:t>
          </a:r>
        </a:p>
      </dsp:txBody>
      <dsp:txXfrm>
        <a:off x="202339" y="55818"/>
        <a:ext cx="2417722" cy="479482"/>
      </dsp:txXfrm>
    </dsp:sp>
    <dsp:sp modelId="{A1BE252A-D457-4907-9D4B-05F49E729CC9}">
      <dsp:nvSpPr>
        <dsp:cNvPr id="0" name=""/>
        <dsp:cNvSpPr/>
      </dsp:nvSpPr>
      <dsp:spPr>
        <a:xfrm>
          <a:off x="0" y="1112040"/>
          <a:ext cx="3528000" cy="453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008E286-DDAA-4244-9CB0-82455DBF10D0}">
      <dsp:nvSpPr>
        <dsp:cNvPr id="0" name=""/>
        <dsp:cNvSpPr/>
      </dsp:nvSpPr>
      <dsp:spPr>
        <a:xfrm>
          <a:off x="176400" y="846360"/>
          <a:ext cx="2469600"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345" tIns="0" rIns="93345" bIns="0" numCol="1" spcCol="1270" anchor="ctr" anchorCtr="0">
          <a:noAutofit/>
        </a:bodyPr>
        <a:lstStyle/>
        <a:p>
          <a:pPr marL="0" lvl="0" indent="0" algn="l" defTabSz="800100">
            <a:lnSpc>
              <a:spcPct val="90000"/>
            </a:lnSpc>
            <a:spcBef>
              <a:spcPct val="0"/>
            </a:spcBef>
            <a:spcAft>
              <a:spcPct val="35000"/>
            </a:spcAft>
            <a:buNone/>
          </a:pPr>
          <a:r>
            <a:rPr lang="de-DE" sz="1800" kern="1200" dirty="0"/>
            <a:t>Macht (</a:t>
          </a:r>
          <a:r>
            <a:rPr lang="de-DE" sz="1800" kern="1200" dirty="0" err="1"/>
            <a:t>Pon</a:t>
          </a:r>
          <a:r>
            <a:rPr lang="de-DE" sz="1800" kern="1200" dirty="0"/>
            <a:t>)</a:t>
          </a:r>
        </a:p>
      </dsp:txBody>
      <dsp:txXfrm>
        <a:off x="202339" y="872299"/>
        <a:ext cx="2417722" cy="479482"/>
      </dsp:txXfrm>
    </dsp:sp>
    <dsp:sp modelId="{76232FFF-D166-4844-98DB-F1AB123294DD}">
      <dsp:nvSpPr>
        <dsp:cNvPr id="0" name=""/>
        <dsp:cNvSpPr/>
      </dsp:nvSpPr>
      <dsp:spPr>
        <a:xfrm>
          <a:off x="0" y="1928520"/>
          <a:ext cx="3528000" cy="4536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D3A368-BAE7-4384-BE71-DE4D865BE23C}">
      <dsp:nvSpPr>
        <dsp:cNvPr id="0" name=""/>
        <dsp:cNvSpPr/>
      </dsp:nvSpPr>
      <dsp:spPr>
        <a:xfrm>
          <a:off x="176400" y="1662840"/>
          <a:ext cx="2469600" cy="5313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3345" tIns="0" rIns="93345" bIns="0" numCol="1" spcCol="1270" anchor="ctr" anchorCtr="0">
          <a:noAutofit/>
        </a:bodyPr>
        <a:lstStyle/>
        <a:p>
          <a:pPr marL="0" lvl="0" indent="0" algn="l" defTabSz="800100">
            <a:lnSpc>
              <a:spcPct val="90000"/>
            </a:lnSpc>
            <a:spcBef>
              <a:spcPct val="0"/>
            </a:spcBef>
            <a:spcAft>
              <a:spcPct val="35000"/>
            </a:spcAft>
            <a:buNone/>
          </a:pPr>
          <a:r>
            <a:rPr lang="de-DE" sz="1800" kern="1200" dirty="0"/>
            <a:t>Weisheit (Sin)</a:t>
          </a:r>
        </a:p>
      </dsp:txBody>
      <dsp:txXfrm>
        <a:off x="202339" y="1688779"/>
        <a:ext cx="2417722" cy="47948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DB4D98-C4D4-4B87-A7D3-B49C5FF771DE}">
      <dsp:nvSpPr>
        <dsp:cNvPr id="0" name=""/>
        <dsp:cNvSpPr/>
      </dsp:nvSpPr>
      <dsp:spPr>
        <a:xfrm>
          <a:off x="850231" y="203830"/>
          <a:ext cx="1450322" cy="6559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a:t>Religion</a:t>
          </a:r>
        </a:p>
      </dsp:txBody>
      <dsp:txXfrm>
        <a:off x="850231" y="203830"/>
        <a:ext cx="1450322" cy="655957"/>
      </dsp:txXfrm>
    </dsp:sp>
    <dsp:sp modelId="{4819401A-4497-46F6-BE01-787C6D9718E5}">
      <dsp:nvSpPr>
        <dsp:cNvPr id="0" name=""/>
        <dsp:cNvSpPr/>
      </dsp:nvSpPr>
      <dsp:spPr>
        <a:xfrm>
          <a:off x="-133778" y="203830"/>
          <a:ext cx="1188742" cy="6559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8ED760-1BCA-4D78-9A2B-E944C605153F}">
      <dsp:nvSpPr>
        <dsp:cNvPr id="0" name=""/>
        <dsp:cNvSpPr/>
      </dsp:nvSpPr>
      <dsp:spPr>
        <a:xfrm>
          <a:off x="-127018" y="968021"/>
          <a:ext cx="1528044" cy="6559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err="1"/>
            <a:t>Gerechtig</a:t>
          </a:r>
          <a:r>
            <a:rPr lang="de-DE" sz="1600" kern="1200" dirty="0"/>
            <a:t>-</a:t>
          </a:r>
        </a:p>
        <a:p>
          <a:pPr marL="0" lvl="0" indent="0" algn="ctr" defTabSz="711200">
            <a:lnSpc>
              <a:spcPct val="90000"/>
            </a:lnSpc>
            <a:spcBef>
              <a:spcPct val="0"/>
            </a:spcBef>
            <a:spcAft>
              <a:spcPct val="35000"/>
            </a:spcAft>
            <a:buNone/>
          </a:pPr>
          <a:r>
            <a:rPr lang="de-DE" sz="1600" kern="1200" dirty="0" err="1"/>
            <a:t>keit</a:t>
          </a:r>
          <a:endParaRPr lang="de-DE" sz="1600" kern="1200" dirty="0"/>
        </a:p>
      </dsp:txBody>
      <dsp:txXfrm>
        <a:off x="-127018" y="968021"/>
        <a:ext cx="1528044" cy="655957"/>
      </dsp:txXfrm>
    </dsp:sp>
    <dsp:sp modelId="{8993118C-84A0-483B-956F-03E6CF2BC00B}">
      <dsp:nvSpPr>
        <dsp:cNvPr id="0" name=""/>
        <dsp:cNvSpPr/>
      </dsp:nvSpPr>
      <dsp:spPr>
        <a:xfrm>
          <a:off x="1209812" y="968021"/>
          <a:ext cx="1083981" cy="6559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C13349-9DA8-4762-B57A-DC3F94A5D52E}">
      <dsp:nvSpPr>
        <dsp:cNvPr id="0" name=""/>
        <dsp:cNvSpPr/>
      </dsp:nvSpPr>
      <dsp:spPr>
        <a:xfrm>
          <a:off x="833740" y="1732211"/>
          <a:ext cx="1450322" cy="6559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de-DE" sz="1600" kern="1200" dirty="0"/>
            <a:t>Bildung</a:t>
          </a:r>
        </a:p>
      </dsp:txBody>
      <dsp:txXfrm>
        <a:off x="833740" y="1732211"/>
        <a:ext cx="1450322" cy="655957"/>
      </dsp:txXfrm>
    </dsp:sp>
    <dsp:sp modelId="{5A7673ED-6ECE-41BE-9541-F97FDF255B97}">
      <dsp:nvSpPr>
        <dsp:cNvPr id="0" name=""/>
        <dsp:cNvSpPr/>
      </dsp:nvSpPr>
      <dsp:spPr>
        <a:xfrm>
          <a:off x="-117286" y="1732211"/>
          <a:ext cx="1122776" cy="6559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BA560FED-37D3-4C7F-A19B-59E6562C58A1}" type="datetimeFigureOut">
              <a:rPr lang="de-DE" smtClean="0"/>
              <a:t>07.11.2016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6DA0431-FA08-4E7D-8567-47A2DFB699D4}" type="slidenum">
              <a:rPr lang="de-DE" smtClean="0"/>
              <a:t>‹Nr.›</a:t>
            </a:fld>
            <a:endParaRPr lang="de-DE"/>
          </a:p>
        </p:txBody>
      </p:sp>
    </p:spTree>
    <p:extLst>
      <p:ext uri="{BB962C8B-B14F-4D97-AF65-F5344CB8AC3E}">
        <p14:creationId xmlns:p14="http://schemas.microsoft.com/office/powerpoint/2010/main" val="3443587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BA560FED-37D3-4C7F-A19B-59E6562C58A1}" type="datetimeFigureOut">
              <a:rPr lang="de-DE" smtClean="0"/>
              <a:t>07.11.2016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6DA0431-FA08-4E7D-8567-47A2DFB699D4}" type="slidenum">
              <a:rPr lang="de-DE" smtClean="0"/>
              <a:t>‹Nr.›</a:t>
            </a:fld>
            <a:endParaRPr lang="de-DE"/>
          </a:p>
        </p:txBody>
      </p:sp>
    </p:spTree>
    <p:extLst>
      <p:ext uri="{BB962C8B-B14F-4D97-AF65-F5344CB8AC3E}">
        <p14:creationId xmlns:p14="http://schemas.microsoft.com/office/powerpoint/2010/main" val="2779044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BA560FED-37D3-4C7F-A19B-59E6562C58A1}" type="datetimeFigureOut">
              <a:rPr lang="de-DE" smtClean="0"/>
              <a:t>07.11.2016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6DA0431-FA08-4E7D-8567-47A2DFB699D4}" type="slidenum">
              <a:rPr lang="de-DE" smtClean="0"/>
              <a:t>‹Nr.›</a:t>
            </a:fld>
            <a:endParaRPr lang="de-DE"/>
          </a:p>
        </p:txBody>
      </p:sp>
    </p:spTree>
    <p:extLst>
      <p:ext uri="{BB962C8B-B14F-4D97-AF65-F5344CB8AC3E}">
        <p14:creationId xmlns:p14="http://schemas.microsoft.com/office/powerpoint/2010/main" val="2748498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BA560FED-37D3-4C7F-A19B-59E6562C58A1}" type="datetimeFigureOut">
              <a:rPr lang="de-DE" smtClean="0"/>
              <a:t>07.11.2016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6DA0431-FA08-4E7D-8567-47A2DFB699D4}" type="slidenum">
              <a:rPr lang="de-DE" smtClean="0"/>
              <a:t>‹Nr.›</a:t>
            </a:fld>
            <a:endParaRPr lang="de-DE"/>
          </a:p>
        </p:txBody>
      </p:sp>
    </p:spTree>
    <p:extLst>
      <p:ext uri="{BB962C8B-B14F-4D97-AF65-F5344CB8AC3E}">
        <p14:creationId xmlns:p14="http://schemas.microsoft.com/office/powerpoint/2010/main" val="1698214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BA560FED-37D3-4C7F-A19B-59E6562C58A1}" type="datetimeFigureOut">
              <a:rPr lang="de-DE" smtClean="0"/>
              <a:t>07.11.2016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6DA0431-FA08-4E7D-8567-47A2DFB699D4}" type="slidenum">
              <a:rPr lang="de-DE" smtClean="0"/>
              <a:t>‹Nr.›</a:t>
            </a:fld>
            <a:endParaRPr lang="de-DE"/>
          </a:p>
        </p:txBody>
      </p:sp>
    </p:spTree>
    <p:extLst>
      <p:ext uri="{BB962C8B-B14F-4D97-AF65-F5344CB8AC3E}">
        <p14:creationId xmlns:p14="http://schemas.microsoft.com/office/powerpoint/2010/main" val="1267221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BA560FED-37D3-4C7F-A19B-59E6562C58A1}" type="datetimeFigureOut">
              <a:rPr lang="de-DE" smtClean="0"/>
              <a:t>07.11.2016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6DA0431-FA08-4E7D-8567-47A2DFB699D4}" type="slidenum">
              <a:rPr lang="de-DE" smtClean="0"/>
              <a:t>‹Nr.›</a:t>
            </a:fld>
            <a:endParaRPr lang="de-DE"/>
          </a:p>
        </p:txBody>
      </p:sp>
    </p:spTree>
    <p:extLst>
      <p:ext uri="{BB962C8B-B14F-4D97-AF65-F5344CB8AC3E}">
        <p14:creationId xmlns:p14="http://schemas.microsoft.com/office/powerpoint/2010/main" val="3338437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BA560FED-37D3-4C7F-A19B-59E6562C58A1}" type="datetimeFigureOut">
              <a:rPr lang="de-DE" smtClean="0"/>
              <a:t>07.11.2016</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86DA0431-FA08-4E7D-8567-47A2DFB699D4}" type="slidenum">
              <a:rPr lang="de-DE" smtClean="0"/>
              <a:t>‹Nr.›</a:t>
            </a:fld>
            <a:endParaRPr lang="de-DE"/>
          </a:p>
        </p:txBody>
      </p:sp>
    </p:spTree>
    <p:extLst>
      <p:ext uri="{BB962C8B-B14F-4D97-AF65-F5344CB8AC3E}">
        <p14:creationId xmlns:p14="http://schemas.microsoft.com/office/powerpoint/2010/main" val="158060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BA560FED-37D3-4C7F-A19B-59E6562C58A1}" type="datetimeFigureOut">
              <a:rPr lang="de-DE" smtClean="0"/>
              <a:t>07.11.2016</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86DA0431-FA08-4E7D-8567-47A2DFB699D4}" type="slidenum">
              <a:rPr lang="de-DE" smtClean="0"/>
              <a:t>‹Nr.›</a:t>
            </a:fld>
            <a:endParaRPr lang="de-DE"/>
          </a:p>
        </p:txBody>
      </p:sp>
    </p:spTree>
    <p:extLst>
      <p:ext uri="{BB962C8B-B14F-4D97-AF65-F5344CB8AC3E}">
        <p14:creationId xmlns:p14="http://schemas.microsoft.com/office/powerpoint/2010/main" val="862419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A560FED-37D3-4C7F-A19B-59E6562C58A1}" type="datetimeFigureOut">
              <a:rPr lang="de-DE" smtClean="0"/>
              <a:t>07.11.2016</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86DA0431-FA08-4E7D-8567-47A2DFB699D4}" type="slidenum">
              <a:rPr lang="de-DE" smtClean="0"/>
              <a:t>‹Nr.›</a:t>
            </a:fld>
            <a:endParaRPr lang="de-DE"/>
          </a:p>
        </p:txBody>
      </p:sp>
    </p:spTree>
    <p:extLst>
      <p:ext uri="{BB962C8B-B14F-4D97-AF65-F5344CB8AC3E}">
        <p14:creationId xmlns:p14="http://schemas.microsoft.com/office/powerpoint/2010/main" val="1896894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BA560FED-37D3-4C7F-A19B-59E6562C58A1}" type="datetimeFigureOut">
              <a:rPr lang="de-DE" smtClean="0"/>
              <a:t>07.11.2016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6DA0431-FA08-4E7D-8567-47A2DFB699D4}" type="slidenum">
              <a:rPr lang="de-DE" smtClean="0"/>
              <a:t>‹Nr.›</a:t>
            </a:fld>
            <a:endParaRPr lang="de-DE"/>
          </a:p>
        </p:txBody>
      </p:sp>
    </p:spTree>
    <p:extLst>
      <p:ext uri="{BB962C8B-B14F-4D97-AF65-F5344CB8AC3E}">
        <p14:creationId xmlns:p14="http://schemas.microsoft.com/office/powerpoint/2010/main" val="4256674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BA560FED-37D3-4C7F-A19B-59E6562C58A1}" type="datetimeFigureOut">
              <a:rPr lang="de-DE" smtClean="0"/>
              <a:t>07.11.2016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6DA0431-FA08-4E7D-8567-47A2DFB699D4}" type="slidenum">
              <a:rPr lang="de-DE" smtClean="0"/>
              <a:t>‹Nr.›</a:t>
            </a:fld>
            <a:endParaRPr lang="de-DE"/>
          </a:p>
        </p:txBody>
      </p:sp>
    </p:spTree>
    <p:extLst>
      <p:ext uri="{BB962C8B-B14F-4D97-AF65-F5344CB8AC3E}">
        <p14:creationId xmlns:p14="http://schemas.microsoft.com/office/powerpoint/2010/main" val="451132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560FED-37D3-4C7F-A19B-59E6562C58A1}" type="datetimeFigureOut">
              <a:rPr lang="de-DE" smtClean="0"/>
              <a:t>07.11.2016</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DA0431-FA08-4E7D-8567-47A2DFB699D4}" type="slidenum">
              <a:rPr lang="de-DE" smtClean="0"/>
              <a:t>‹Nr.›</a:t>
            </a:fld>
            <a:endParaRPr lang="de-DE"/>
          </a:p>
        </p:txBody>
      </p:sp>
    </p:spTree>
    <p:extLst>
      <p:ext uri="{BB962C8B-B14F-4D97-AF65-F5344CB8AC3E}">
        <p14:creationId xmlns:p14="http://schemas.microsoft.com/office/powerpoint/2010/main" val="116243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jp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4.png"/><Relationship Id="rId7" Type="http://schemas.openxmlformats.org/officeDocument/2006/relationships/diagramQuickStyle" Target="../diagrams/quickStyle2.xm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25.png"/><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6.png"/><Relationship Id="rId7" Type="http://schemas.openxmlformats.org/officeDocument/2006/relationships/diagramQuickStyle" Target="../diagrams/quickStyle3.xm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27.png"/><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3.png"/><Relationship Id="rId5" Type="http://schemas.openxmlformats.org/officeDocument/2006/relationships/image" Target="../media/image13.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1.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4.png"/><Relationship Id="rId7" Type="http://schemas.openxmlformats.org/officeDocument/2006/relationships/diagramColors" Target="../diagrams/colors1.xml"/><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lum bright="70000" contrast="-70000"/>
          </a:blip>
          <a:stretch>
            <a:fillRect/>
          </a:stretch>
        </p:blipFill>
        <p:spPr>
          <a:xfrm>
            <a:off x="0" y="0"/>
            <a:ext cx="12192000" cy="6858000"/>
          </a:xfrm>
          <a:prstGeom prst="rect">
            <a:avLst/>
          </a:prstGeom>
        </p:spPr>
      </p:pic>
      <p:sp>
        <p:nvSpPr>
          <p:cNvPr id="8" name="Titel 7"/>
          <p:cNvSpPr>
            <a:spLocks noGrp="1"/>
          </p:cNvSpPr>
          <p:nvPr>
            <p:ph type="ctrTitle"/>
          </p:nvPr>
        </p:nvSpPr>
        <p:spPr/>
        <p:txBody>
          <a:bodyPr/>
          <a:lstStyle/>
          <a:p>
            <a:r>
              <a:rPr lang="de-DE" dirty="0"/>
              <a:t>Nirgendwo in der Zeit</a:t>
            </a:r>
          </a:p>
        </p:txBody>
      </p:sp>
      <p:sp>
        <p:nvSpPr>
          <p:cNvPr id="9" name="Untertitel 8"/>
          <p:cNvSpPr>
            <a:spLocks noGrp="1"/>
          </p:cNvSpPr>
          <p:nvPr>
            <p:ph type="subTitle" idx="1"/>
          </p:nvPr>
        </p:nvSpPr>
        <p:spPr/>
        <p:txBody>
          <a:bodyPr/>
          <a:lstStyle/>
          <a:p>
            <a:r>
              <a:rPr lang="de-DE" dirty="0"/>
              <a:t>Ideengeschichtliche Zugänge</a:t>
            </a:r>
          </a:p>
        </p:txBody>
      </p:sp>
    </p:spTree>
    <p:extLst>
      <p:ext uri="{BB962C8B-B14F-4D97-AF65-F5344CB8AC3E}">
        <p14:creationId xmlns:p14="http://schemas.microsoft.com/office/powerpoint/2010/main" val="827401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lum bright="70000" contrast="-70000"/>
          </a:blip>
          <a:stretch>
            <a:fillRect/>
          </a:stretch>
        </p:blipFill>
        <p:spPr>
          <a:xfrm>
            <a:off x="0" y="0"/>
            <a:ext cx="12192000" cy="6858000"/>
          </a:xfrm>
          <a:prstGeom prst="rect">
            <a:avLst/>
          </a:prstGeom>
        </p:spPr>
      </p:pic>
      <p:sp>
        <p:nvSpPr>
          <p:cNvPr id="8" name="Titel 7"/>
          <p:cNvSpPr>
            <a:spLocks noGrp="1"/>
          </p:cNvSpPr>
          <p:nvPr>
            <p:ph type="title"/>
          </p:nvPr>
        </p:nvSpPr>
        <p:spPr/>
        <p:txBody>
          <a:bodyPr/>
          <a:lstStyle/>
          <a:p>
            <a:endParaRPr lang="de-DE" dirty="0"/>
          </a:p>
        </p:txBody>
      </p:sp>
      <p:sp>
        <p:nvSpPr>
          <p:cNvPr id="9" name="Untertitel 8"/>
          <p:cNvSpPr>
            <a:spLocks noGrp="1"/>
          </p:cNvSpPr>
          <p:nvPr>
            <p:ph type="body" idx="1"/>
          </p:nvPr>
        </p:nvSpPr>
        <p:spPr/>
        <p:txBody>
          <a:bodyPr/>
          <a:lstStyle/>
          <a:p>
            <a:r>
              <a:rPr lang="de-DE" dirty="0"/>
              <a:t>2.2 Arkadien und Reich Gottes – Utopie als progressive Rückwärtsbewegung       </a:t>
            </a:r>
          </a:p>
        </p:txBody>
      </p:sp>
    </p:spTree>
    <p:extLst>
      <p:ext uri="{BB962C8B-B14F-4D97-AF65-F5344CB8AC3E}">
        <p14:creationId xmlns:p14="http://schemas.microsoft.com/office/powerpoint/2010/main" val="1112534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p:cNvPicPr>
            <a:picLocks noChangeAspect="1"/>
          </p:cNvPicPr>
          <p:nvPr/>
        </p:nvPicPr>
        <p:blipFill>
          <a:blip r:embed="rId2"/>
          <a:stretch>
            <a:fillRect/>
          </a:stretch>
        </p:blipFill>
        <p:spPr>
          <a:xfrm>
            <a:off x="0" y="0"/>
            <a:ext cx="12192000" cy="6857999"/>
          </a:xfrm>
          <a:prstGeom prst="rect">
            <a:avLst/>
          </a:prstGeom>
        </p:spPr>
      </p:pic>
      <p:pic>
        <p:nvPicPr>
          <p:cNvPr id="6" name="Inhaltsplatzhalter 5"/>
          <p:cNvPicPr>
            <a:picLocks noGrp="1" noChangeAspect="1"/>
          </p:cNvPicPr>
          <p:nvPr>
            <p:ph sz="half" idx="4294967295"/>
          </p:nvPr>
        </p:nvPicPr>
        <p:blipFill>
          <a:blip r:embed="rId3"/>
          <a:stretch>
            <a:fillRect/>
          </a:stretch>
        </p:blipFill>
        <p:spPr>
          <a:xfrm>
            <a:off x="1362456" y="1986977"/>
            <a:ext cx="2346325" cy="3565525"/>
          </a:xfrm>
          <a:prstGeom prst="rect">
            <a:avLst/>
          </a:prstGeom>
        </p:spPr>
      </p:pic>
      <p:pic>
        <p:nvPicPr>
          <p:cNvPr id="7" name="Inhaltsplatzhalter 6"/>
          <p:cNvPicPr>
            <a:picLocks noGrp="1" noChangeAspect="1"/>
          </p:cNvPicPr>
          <p:nvPr>
            <p:ph sz="quarter" idx="4294967295"/>
          </p:nvPr>
        </p:nvPicPr>
        <p:blipFill>
          <a:blip r:embed="rId4"/>
          <a:stretch>
            <a:fillRect/>
          </a:stretch>
        </p:blipFill>
        <p:spPr>
          <a:xfrm>
            <a:off x="5576634" y="2040953"/>
            <a:ext cx="5554662" cy="3457575"/>
          </a:xfrm>
          <a:prstGeom prst="rect">
            <a:avLst/>
          </a:prstGeom>
        </p:spPr>
      </p:pic>
    </p:spTree>
    <p:extLst>
      <p:ext uri="{BB962C8B-B14F-4D97-AF65-F5344CB8AC3E}">
        <p14:creationId xmlns:p14="http://schemas.microsoft.com/office/powerpoint/2010/main" val="2769902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a:stretch>
            <a:fillRect/>
          </a:stretch>
        </p:blipFill>
        <p:spPr>
          <a:xfrm>
            <a:off x="0" y="0"/>
            <a:ext cx="12192000" cy="6857999"/>
          </a:xfrm>
          <a:prstGeom prst="rect">
            <a:avLst/>
          </a:prstGeom>
        </p:spPr>
      </p:pic>
      <p:pic>
        <p:nvPicPr>
          <p:cNvPr id="2" name="Grafik 1"/>
          <p:cNvPicPr>
            <a:picLocks noChangeAspect="1"/>
          </p:cNvPicPr>
          <p:nvPr/>
        </p:nvPicPr>
        <p:blipFill>
          <a:blip r:embed="rId3"/>
          <a:stretch>
            <a:fillRect/>
          </a:stretch>
        </p:blipFill>
        <p:spPr>
          <a:xfrm>
            <a:off x="738633" y="792638"/>
            <a:ext cx="1828800" cy="2495550"/>
          </a:xfrm>
          <a:prstGeom prst="rect">
            <a:avLst/>
          </a:prstGeom>
        </p:spPr>
      </p:pic>
      <p:pic>
        <p:nvPicPr>
          <p:cNvPr id="3" name="Grafik 2"/>
          <p:cNvPicPr>
            <a:picLocks noChangeAspect="1"/>
          </p:cNvPicPr>
          <p:nvPr/>
        </p:nvPicPr>
        <p:blipFill>
          <a:blip r:embed="rId4"/>
          <a:stretch>
            <a:fillRect/>
          </a:stretch>
        </p:blipFill>
        <p:spPr>
          <a:xfrm>
            <a:off x="9809322" y="2126138"/>
            <a:ext cx="1971675" cy="2324100"/>
          </a:xfrm>
          <a:prstGeom prst="rect">
            <a:avLst/>
          </a:prstGeom>
        </p:spPr>
      </p:pic>
      <p:pic>
        <p:nvPicPr>
          <p:cNvPr id="4" name="Grafik 3"/>
          <p:cNvPicPr>
            <a:picLocks noChangeAspect="1"/>
          </p:cNvPicPr>
          <p:nvPr/>
        </p:nvPicPr>
        <p:blipFill>
          <a:blip r:embed="rId5"/>
          <a:stretch>
            <a:fillRect/>
          </a:stretch>
        </p:blipFill>
        <p:spPr>
          <a:xfrm>
            <a:off x="4026324" y="354488"/>
            <a:ext cx="5372100" cy="2933700"/>
          </a:xfrm>
          <a:prstGeom prst="rect">
            <a:avLst/>
          </a:prstGeom>
        </p:spPr>
      </p:pic>
      <p:pic>
        <p:nvPicPr>
          <p:cNvPr id="5" name="Grafik 4"/>
          <p:cNvPicPr>
            <a:picLocks noChangeAspect="1"/>
          </p:cNvPicPr>
          <p:nvPr/>
        </p:nvPicPr>
        <p:blipFill>
          <a:blip r:embed="rId6"/>
          <a:stretch>
            <a:fillRect/>
          </a:stretch>
        </p:blipFill>
        <p:spPr>
          <a:xfrm>
            <a:off x="3479662" y="3571580"/>
            <a:ext cx="5390000" cy="2520000"/>
          </a:xfrm>
          <a:prstGeom prst="rect">
            <a:avLst/>
          </a:prstGeom>
        </p:spPr>
      </p:pic>
      <p:pic>
        <p:nvPicPr>
          <p:cNvPr id="9" name="Grafik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2820" y="3751580"/>
            <a:ext cx="1786470" cy="2160000"/>
          </a:xfrm>
          <a:prstGeom prst="rect">
            <a:avLst/>
          </a:prstGeom>
        </p:spPr>
      </p:pic>
    </p:spTree>
    <p:extLst>
      <p:ext uri="{BB962C8B-B14F-4D97-AF65-F5344CB8AC3E}">
        <p14:creationId xmlns:p14="http://schemas.microsoft.com/office/powerpoint/2010/main" val="2350223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par>
                                <p:cTn id="13" presetID="21"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heel(1)">
                                      <p:cBhvr>
                                        <p:cTn id="20" dur="2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heel(1)">
                                      <p:cBhvr>
                                        <p:cTn id="2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152400" y="152400"/>
            <a:ext cx="12192000" cy="6857999"/>
          </a:xfrm>
          <a:prstGeom prst="rect">
            <a:avLst/>
          </a:prstGeom>
        </p:spPr>
      </p:pic>
      <p:pic>
        <p:nvPicPr>
          <p:cNvPr id="2" name="Grafik 1"/>
          <p:cNvPicPr>
            <a:picLocks noChangeAspect="1"/>
          </p:cNvPicPr>
          <p:nvPr/>
        </p:nvPicPr>
        <p:blipFill>
          <a:blip r:embed="rId2"/>
          <a:stretch>
            <a:fillRect/>
          </a:stretch>
        </p:blipFill>
        <p:spPr>
          <a:xfrm>
            <a:off x="0" y="0"/>
            <a:ext cx="12192000" cy="6857999"/>
          </a:xfrm>
          <a:prstGeom prst="rect">
            <a:avLst/>
          </a:prstGeom>
        </p:spPr>
      </p:pic>
      <p:sp>
        <p:nvSpPr>
          <p:cNvPr id="4" name="Titel 3"/>
          <p:cNvSpPr>
            <a:spLocks noGrp="1"/>
          </p:cNvSpPr>
          <p:nvPr>
            <p:ph type="title"/>
          </p:nvPr>
        </p:nvSpPr>
        <p:spPr/>
        <p:txBody>
          <a:bodyPr/>
          <a:lstStyle/>
          <a:p>
            <a:endParaRPr lang="de-DE"/>
          </a:p>
        </p:txBody>
      </p:sp>
      <p:sp>
        <p:nvSpPr>
          <p:cNvPr id="5" name="Textplatzhalter 4"/>
          <p:cNvSpPr>
            <a:spLocks noGrp="1"/>
          </p:cNvSpPr>
          <p:nvPr>
            <p:ph type="body" idx="1"/>
          </p:nvPr>
        </p:nvSpPr>
        <p:spPr/>
        <p:txBody>
          <a:bodyPr/>
          <a:lstStyle/>
          <a:p>
            <a:r>
              <a:rPr lang="de-DE" dirty="0"/>
              <a:t>2.2 Raumutopien – Das gleichzeitige Nirgendwo</a:t>
            </a:r>
          </a:p>
        </p:txBody>
      </p:sp>
    </p:spTree>
    <p:extLst>
      <p:ext uri="{BB962C8B-B14F-4D97-AF65-F5344CB8AC3E}">
        <p14:creationId xmlns:p14="http://schemas.microsoft.com/office/powerpoint/2010/main" val="1516567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0" y="0"/>
            <a:ext cx="12192000" cy="6857999"/>
          </a:xfrm>
          <a:prstGeom prst="rect">
            <a:avLst/>
          </a:prstGeom>
        </p:spPr>
      </p:pic>
      <p:pic>
        <p:nvPicPr>
          <p:cNvPr id="3" name="Grafik 2"/>
          <p:cNvPicPr>
            <a:picLocks noChangeAspect="1"/>
          </p:cNvPicPr>
          <p:nvPr/>
        </p:nvPicPr>
        <p:blipFill>
          <a:blip r:embed="rId3"/>
          <a:stretch>
            <a:fillRect/>
          </a:stretch>
        </p:blipFill>
        <p:spPr>
          <a:xfrm>
            <a:off x="7122203" y="1625727"/>
            <a:ext cx="2813686" cy="3960000"/>
          </a:xfrm>
          <a:prstGeom prst="rect">
            <a:avLst/>
          </a:prstGeom>
        </p:spPr>
      </p:pic>
      <p:pic>
        <p:nvPicPr>
          <p:cNvPr id="4" name="Grafik 3"/>
          <p:cNvPicPr>
            <a:picLocks noChangeAspect="1"/>
          </p:cNvPicPr>
          <p:nvPr/>
        </p:nvPicPr>
        <p:blipFill>
          <a:blip r:embed="rId4"/>
          <a:stretch>
            <a:fillRect/>
          </a:stretch>
        </p:blipFill>
        <p:spPr>
          <a:xfrm>
            <a:off x="2518875" y="1653158"/>
            <a:ext cx="2577928" cy="3888000"/>
          </a:xfrm>
          <a:prstGeom prst="rect">
            <a:avLst/>
          </a:prstGeom>
        </p:spPr>
      </p:pic>
    </p:spTree>
    <p:extLst>
      <p:ext uri="{BB962C8B-B14F-4D97-AF65-F5344CB8AC3E}">
        <p14:creationId xmlns:p14="http://schemas.microsoft.com/office/powerpoint/2010/main" val="1542264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0" y="0"/>
            <a:ext cx="12192000" cy="6857999"/>
          </a:xfrm>
          <a:prstGeom prst="rect">
            <a:avLst/>
          </a:prstGeom>
        </p:spPr>
      </p:pic>
      <p:pic>
        <p:nvPicPr>
          <p:cNvPr id="4" name="Grafik 3"/>
          <p:cNvPicPr>
            <a:picLocks noChangeAspect="1"/>
          </p:cNvPicPr>
          <p:nvPr/>
        </p:nvPicPr>
        <p:blipFill>
          <a:blip r:embed="rId3"/>
          <a:stretch>
            <a:fillRect/>
          </a:stretch>
        </p:blipFill>
        <p:spPr>
          <a:xfrm>
            <a:off x="1022584" y="1643633"/>
            <a:ext cx="3085697" cy="3888000"/>
          </a:xfrm>
          <a:prstGeom prst="rect">
            <a:avLst/>
          </a:prstGeom>
        </p:spPr>
      </p:pic>
      <p:pic>
        <p:nvPicPr>
          <p:cNvPr id="5" name="Grafik 4"/>
          <p:cNvPicPr>
            <a:picLocks noChangeAspect="1"/>
          </p:cNvPicPr>
          <p:nvPr/>
        </p:nvPicPr>
        <p:blipFill>
          <a:blip r:embed="rId4"/>
          <a:stretch>
            <a:fillRect/>
          </a:stretch>
        </p:blipFill>
        <p:spPr>
          <a:xfrm>
            <a:off x="4550664" y="1643633"/>
            <a:ext cx="3708000" cy="3708000"/>
          </a:xfrm>
          <a:prstGeom prst="rect">
            <a:avLst/>
          </a:prstGeom>
        </p:spPr>
      </p:pic>
      <p:graphicFrame>
        <p:nvGraphicFramePr>
          <p:cNvPr id="8" name="Diagramm 7"/>
          <p:cNvGraphicFramePr/>
          <p:nvPr>
            <p:extLst>
              <p:ext uri="{D42A27DB-BD31-4B8C-83A1-F6EECF244321}">
                <p14:modId xmlns:p14="http://schemas.microsoft.com/office/powerpoint/2010/main" val="614721979"/>
              </p:ext>
            </p:extLst>
          </p:nvPr>
        </p:nvGraphicFramePr>
        <p:xfrm>
          <a:off x="8358155" y="2091266"/>
          <a:ext cx="3528000" cy="2412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9" name="Textfeld 8"/>
          <p:cNvSpPr txBox="1"/>
          <p:nvPr/>
        </p:nvSpPr>
        <p:spPr>
          <a:xfrm>
            <a:off x="11332157" y="2010745"/>
            <a:ext cx="553998" cy="2836507"/>
          </a:xfrm>
          <a:prstGeom prst="rect">
            <a:avLst/>
          </a:prstGeom>
          <a:noFill/>
        </p:spPr>
        <p:txBody>
          <a:bodyPr vert="vert" wrap="square" rtlCol="0">
            <a:spAutoFit/>
          </a:bodyPr>
          <a:lstStyle/>
          <a:p>
            <a:r>
              <a:rPr lang="de-DE" sz="2400" b="1" dirty="0">
                <a:solidFill>
                  <a:srgbClr val="00B0F0"/>
                </a:solidFill>
              </a:rPr>
              <a:t>Sol = Metaphysikus</a:t>
            </a:r>
          </a:p>
        </p:txBody>
      </p:sp>
    </p:spTree>
    <p:extLst>
      <p:ext uri="{BB962C8B-B14F-4D97-AF65-F5344CB8AC3E}">
        <p14:creationId xmlns:p14="http://schemas.microsoft.com/office/powerpoint/2010/main" val="2573754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0" y="0"/>
            <a:ext cx="12192000" cy="6857999"/>
          </a:xfrm>
          <a:prstGeom prst="rect">
            <a:avLst/>
          </a:prstGeom>
        </p:spPr>
      </p:pic>
      <p:pic>
        <p:nvPicPr>
          <p:cNvPr id="4" name="Grafik 3"/>
          <p:cNvPicPr>
            <a:picLocks noChangeAspect="1"/>
          </p:cNvPicPr>
          <p:nvPr/>
        </p:nvPicPr>
        <p:blipFill>
          <a:blip r:embed="rId3"/>
          <a:stretch>
            <a:fillRect/>
          </a:stretch>
        </p:blipFill>
        <p:spPr>
          <a:xfrm>
            <a:off x="576072" y="2006999"/>
            <a:ext cx="2506240" cy="3204000"/>
          </a:xfrm>
          <a:prstGeom prst="rect">
            <a:avLst/>
          </a:prstGeom>
        </p:spPr>
      </p:pic>
      <p:pic>
        <p:nvPicPr>
          <p:cNvPr id="5" name="Grafik 4"/>
          <p:cNvPicPr>
            <a:picLocks noChangeAspect="1"/>
          </p:cNvPicPr>
          <p:nvPr/>
        </p:nvPicPr>
        <p:blipFill>
          <a:blip r:embed="rId4"/>
          <a:stretch>
            <a:fillRect/>
          </a:stretch>
        </p:blipFill>
        <p:spPr>
          <a:xfrm>
            <a:off x="3544824" y="2258999"/>
            <a:ext cx="4635418" cy="2340000"/>
          </a:xfrm>
          <a:prstGeom prst="rect">
            <a:avLst/>
          </a:prstGeom>
        </p:spPr>
      </p:pic>
      <p:graphicFrame>
        <p:nvGraphicFramePr>
          <p:cNvPr id="7" name="Diagramm 6"/>
          <p:cNvGraphicFramePr/>
          <p:nvPr>
            <p:extLst>
              <p:ext uri="{D42A27DB-BD31-4B8C-83A1-F6EECF244321}">
                <p14:modId xmlns:p14="http://schemas.microsoft.com/office/powerpoint/2010/main" val="2669505621"/>
              </p:ext>
            </p:extLst>
          </p:nvPr>
        </p:nvGraphicFramePr>
        <p:xfrm>
          <a:off x="8712718" y="2132999"/>
          <a:ext cx="2166776" cy="2592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Textfeld 7"/>
          <p:cNvSpPr txBox="1"/>
          <p:nvPr/>
        </p:nvSpPr>
        <p:spPr>
          <a:xfrm>
            <a:off x="8852676" y="2556588"/>
            <a:ext cx="841830" cy="246221"/>
          </a:xfrm>
          <a:prstGeom prst="rect">
            <a:avLst/>
          </a:prstGeom>
          <a:noFill/>
        </p:spPr>
        <p:txBody>
          <a:bodyPr wrap="square" rtlCol="0">
            <a:spAutoFit/>
          </a:bodyPr>
          <a:lstStyle/>
          <a:p>
            <a:r>
              <a:rPr lang="de-DE" sz="1000" dirty="0"/>
              <a:t>Gewissen</a:t>
            </a:r>
          </a:p>
        </p:txBody>
      </p:sp>
      <p:sp>
        <p:nvSpPr>
          <p:cNvPr id="9" name="Textfeld 8"/>
          <p:cNvSpPr txBox="1"/>
          <p:nvPr/>
        </p:nvSpPr>
        <p:spPr>
          <a:xfrm>
            <a:off x="10142376" y="3305888"/>
            <a:ext cx="877077" cy="246221"/>
          </a:xfrm>
          <a:prstGeom prst="rect">
            <a:avLst/>
          </a:prstGeom>
          <a:noFill/>
        </p:spPr>
        <p:txBody>
          <a:bodyPr wrap="square" rtlCol="0">
            <a:spAutoFit/>
          </a:bodyPr>
          <a:lstStyle/>
          <a:p>
            <a:r>
              <a:rPr lang="de-DE" sz="1000" dirty="0"/>
              <a:t>Vernunft</a:t>
            </a:r>
          </a:p>
        </p:txBody>
      </p:sp>
      <p:sp>
        <p:nvSpPr>
          <p:cNvPr id="10" name="Textfeld 9"/>
          <p:cNvSpPr txBox="1"/>
          <p:nvPr/>
        </p:nvSpPr>
        <p:spPr>
          <a:xfrm>
            <a:off x="8852676" y="4049486"/>
            <a:ext cx="720532" cy="246221"/>
          </a:xfrm>
          <a:prstGeom prst="rect">
            <a:avLst/>
          </a:prstGeom>
          <a:noFill/>
        </p:spPr>
        <p:txBody>
          <a:bodyPr wrap="square" rtlCol="0">
            <a:spAutoFit/>
          </a:bodyPr>
          <a:lstStyle/>
          <a:p>
            <a:r>
              <a:rPr lang="de-DE" sz="1000" dirty="0"/>
              <a:t>Wahrheit</a:t>
            </a:r>
          </a:p>
        </p:txBody>
      </p:sp>
    </p:spTree>
    <p:extLst>
      <p:ext uri="{BB962C8B-B14F-4D97-AF65-F5344CB8AC3E}">
        <p14:creationId xmlns:p14="http://schemas.microsoft.com/office/powerpoint/2010/main" val="2340073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heel(1)">
                                      <p:cBhvr>
                                        <p:cTn id="20" dur="2000"/>
                                        <p:tgtEl>
                                          <p:spTgt spid="8"/>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heel(1)">
                                      <p:cBhvr>
                                        <p:cTn id="23" dur="2000"/>
                                        <p:tgtEl>
                                          <p:spTgt spid="9"/>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heel(1)">
                                      <p:cBhvr>
                                        <p:cTn id="2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0" y="0"/>
            <a:ext cx="12192000" cy="6857999"/>
          </a:xfrm>
          <a:prstGeom prst="rect">
            <a:avLst/>
          </a:prstGeom>
        </p:spPr>
      </p:pic>
      <p:pic>
        <p:nvPicPr>
          <p:cNvPr id="4" name="Grafik 3"/>
          <p:cNvPicPr>
            <a:picLocks noChangeAspect="1"/>
          </p:cNvPicPr>
          <p:nvPr/>
        </p:nvPicPr>
        <p:blipFill>
          <a:blip r:embed="rId3"/>
          <a:stretch>
            <a:fillRect/>
          </a:stretch>
        </p:blipFill>
        <p:spPr>
          <a:xfrm>
            <a:off x="6184011" y="1014411"/>
            <a:ext cx="4286250" cy="4829175"/>
          </a:xfrm>
          <a:prstGeom prst="rect">
            <a:avLst/>
          </a:prstGeom>
        </p:spPr>
      </p:pic>
      <p:pic>
        <p:nvPicPr>
          <p:cNvPr id="5" name="Grafik 4"/>
          <p:cNvPicPr>
            <a:picLocks noChangeAspect="1"/>
          </p:cNvPicPr>
          <p:nvPr/>
        </p:nvPicPr>
        <p:blipFill>
          <a:blip r:embed="rId4"/>
          <a:stretch>
            <a:fillRect/>
          </a:stretch>
        </p:blipFill>
        <p:spPr>
          <a:xfrm>
            <a:off x="1757363" y="1196998"/>
            <a:ext cx="2669286" cy="4464000"/>
          </a:xfrm>
          <a:prstGeom prst="rect">
            <a:avLst/>
          </a:prstGeom>
        </p:spPr>
      </p:pic>
    </p:spTree>
    <p:extLst>
      <p:ext uri="{BB962C8B-B14F-4D97-AF65-F5344CB8AC3E}">
        <p14:creationId xmlns:p14="http://schemas.microsoft.com/office/powerpoint/2010/main" val="2709120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0" y="0"/>
            <a:ext cx="12192000" cy="6857999"/>
          </a:xfrm>
          <a:prstGeom prst="rect">
            <a:avLst/>
          </a:prstGeom>
        </p:spPr>
      </p:pic>
      <p:sp>
        <p:nvSpPr>
          <p:cNvPr id="4" name="Titel 3"/>
          <p:cNvSpPr>
            <a:spLocks noGrp="1"/>
          </p:cNvSpPr>
          <p:nvPr>
            <p:ph type="title"/>
          </p:nvPr>
        </p:nvSpPr>
        <p:spPr/>
        <p:txBody>
          <a:bodyPr/>
          <a:lstStyle/>
          <a:p>
            <a:endParaRPr lang="de-DE"/>
          </a:p>
        </p:txBody>
      </p:sp>
      <p:sp>
        <p:nvSpPr>
          <p:cNvPr id="5" name="Textplatzhalter 4"/>
          <p:cNvSpPr>
            <a:spLocks noGrp="1"/>
          </p:cNvSpPr>
          <p:nvPr>
            <p:ph type="body" idx="1"/>
          </p:nvPr>
        </p:nvSpPr>
        <p:spPr/>
        <p:txBody>
          <a:bodyPr/>
          <a:lstStyle/>
          <a:p>
            <a:r>
              <a:rPr lang="de-DE" dirty="0"/>
              <a:t>2.3 Zeitutopien – Das zukünftige Irgendwann</a:t>
            </a:r>
          </a:p>
        </p:txBody>
      </p:sp>
    </p:spTree>
    <p:extLst>
      <p:ext uri="{BB962C8B-B14F-4D97-AF65-F5344CB8AC3E}">
        <p14:creationId xmlns:p14="http://schemas.microsoft.com/office/powerpoint/2010/main" val="3995088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0" y="0"/>
            <a:ext cx="12192000" cy="6857999"/>
          </a:xfrm>
          <a:prstGeom prst="rect">
            <a:avLst/>
          </a:prstGeom>
        </p:spPr>
      </p:pic>
      <p:pic>
        <p:nvPicPr>
          <p:cNvPr id="3" name="Grafik 2"/>
          <p:cNvPicPr>
            <a:picLocks noChangeAspect="1"/>
          </p:cNvPicPr>
          <p:nvPr/>
        </p:nvPicPr>
        <p:blipFill>
          <a:blip r:embed="rId3"/>
          <a:stretch>
            <a:fillRect/>
          </a:stretch>
        </p:blipFill>
        <p:spPr>
          <a:xfrm>
            <a:off x="850184" y="1520999"/>
            <a:ext cx="2595431" cy="3816000"/>
          </a:xfrm>
          <a:prstGeom prst="rect">
            <a:avLst/>
          </a:prstGeom>
        </p:spPr>
      </p:pic>
      <p:pic>
        <p:nvPicPr>
          <p:cNvPr id="6" name="Grafik 5"/>
          <p:cNvPicPr>
            <a:picLocks noChangeAspect="1"/>
          </p:cNvPicPr>
          <p:nvPr/>
        </p:nvPicPr>
        <p:blipFill>
          <a:blip r:embed="rId4"/>
          <a:stretch>
            <a:fillRect/>
          </a:stretch>
        </p:blipFill>
        <p:spPr>
          <a:xfrm>
            <a:off x="4815840" y="1070999"/>
            <a:ext cx="6288000" cy="4716000"/>
          </a:xfrm>
          <a:prstGeom prst="rect">
            <a:avLst/>
          </a:prstGeom>
        </p:spPr>
      </p:pic>
    </p:spTree>
    <p:extLst>
      <p:ext uri="{BB962C8B-B14F-4D97-AF65-F5344CB8AC3E}">
        <p14:creationId xmlns:p14="http://schemas.microsoft.com/office/powerpoint/2010/main" val="3936729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par>
                                <p:cTn id="8" presetID="21"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lum bright="70000" contrast="-70000"/>
          </a:blip>
          <a:stretch>
            <a:fillRect/>
          </a:stretch>
        </p:blipFill>
        <p:spPr>
          <a:xfrm>
            <a:off x="0" y="0"/>
            <a:ext cx="12192000" cy="6858000"/>
          </a:xfrm>
          <a:prstGeom prst="rect">
            <a:avLst/>
          </a:prstGeom>
        </p:spPr>
      </p:pic>
      <p:sp>
        <p:nvSpPr>
          <p:cNvPr id="8" name="Titel 7"/>
          <p:cNvSpPr>
            <a:spLocks noGrp="1"/>
          </p:cNvSpPr>
          <p:nvPr>
            <p:ph type="title"/>
          </p:nvPr>
        </p:nvSpPr>
        <p:spPr/>
        <p:txBody>
          <a:bodyPr/>
          <a:lstStyle/>
          <a:p>
            <a:r>
              <a:rPr lang="de-DE" dirty="0"/>
              <a:t>1. Einführung</a:t>
            </a:r>
          </a:p>
        </p:txBody>
      </p:sp>
      <p:sp>
        <p:nvSpPr>
          <p:cNvPr id="9" name="Untertitel 8"/>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8009895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0" y="0"/>
            <a:ext cx="12192000" cy="6857999"/>
          </a:xfrm>
          <a:prstGeom prst="rect">
            <a:avLst/>
          </a:prstGeom>
        </p:spPr>
      </p:pic>
      <p:sp>
        <p:nvSpPr>
          <p:cNvPr id="3" name="Titel 2"/>
          <p:cNvSpPr>
            <a:spLocks noGrp="1"/>
          </p:cNvSpPr>
          <p:nvPr>
            <p:ph type="title"/>
          </p:nvPr>
        </p:nvSpPr>
        <p:spPr/>
        <p:txBody>
          <a:bodyPr/>
          <a:lstStyle/>
          <a:p>
            <a:endParaRPr lang="de-DE"/>
          </a:p>
        </p:txBody>
      </p:sp>
      <p:sp>
        <p:nvSpPr>
          <p:cNvPr id="6" name="Textplatzhalter 5"/>
          <p:cNvSpPr>
            <a:spLocks noGrp="1"/>
          </p:cNvSpPr>
          <p:nvPr>
            <p:ph type="body" idx="1"/>
          </p:nvPr>
        </p:nvSpPr>
        <p:spPr/>
        <p:txBody>
          <a:bodyPr/>
          <a:lstStyle/>
          <a:p>
            <a:r>
              <a:rPr lang="de-DE" dirty="0"/>
              <a:t>2.4 Der Streit um Utopien – Nirgendwo ist irgendwo und irgendwann nimmermehr</a:t>
            </a:r>
          </a:p>
        </p:txBody>
      </p:sp>
    </p:spTree>
    <p:extLst>
      <p:ext uri="{BB962C8B-B14F-4D97-AF65-F5344CB8AC3E}">
        <p14:creationId xmlns:p14="http://schemas.microsoft.com/office/powerpoint/2010/main" val="28996957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0" y="0"/>
            <a:ext cx="12192000" cy="6857999"/>
          </a:xfrm>
          <a:prstGeom prst="rect">
            <a:avLst/>
          </a:prstGeom>
        </p:spPr>
      </p:pic>
      <p:pic>
        <p:nvPicPr>
          <p:cNvPr id="3" name="Grafik 2"/>
          <p:cNvPicPr>
            <a:picLocks noChangeAspect="1"/>
          </p:cNvPicPr>
          <p:nvPr/>
        </p:nvPicPr>
        <p:blipFill>
          <a:blip r:embed="rId3"/>
          <a:stretch>
            <a:fillRect/>
          </a:stretch>
        </p:blipFill>
        <p:spPr>
          <a:xfrm>
            <a:off x="705612" y="1381887"/>
            <a:ext cx="3124200" cy="4362450"/>
          </a:xfrm>
          <a:prstGeom prst="rect">
            <a:avLst/>
          </a:prstGeom>
        </p:spPr>
      </p:pic>
      <p:pic>
        <p:nvPicPr>
          <p:cNvPr id="6" name="Grafik 5"/>
          <p:cNvPicPr>
            <a:picLocks noChangeAspect="1"/>
          </p:cNvPicPr>
          <p:nvPr/>
        </p:nvPicPr>
        <p:blipFill>
          <a:blip r:embed="rId4"/>
          <a:stretch>
            <a:fillRect/>
          </a:stretch>
        </p:blipFill>
        <p:spPr>
          <a:xfrm>
            <a:off x="4114368" y="1475232"/>
            <a:ext cx="3595605" cy="4464000"/>
          </a:xfrm>
          <a:prstGeom prst="rect">
            <a:avLst/>
          </a:prstGeom>
        </p:spPr>
      </p:pic>
      <p:pic>
        <p:nvPicPr>
          <p:cNvPr id="8" name="Grafik 7"/>
          <p:cNvPicPr>
            <a:picLocks noChangeAspect="1"/>
          </p:cNvPicPr>
          <p:nvPr/>
        </p:nvPicPr>
        <p:blipFill>
          <a:blip r:embed="rId5">
            <a:extLst>
              <a:ext uri="{BEBA8EAE-BF5A-486C-A8C5-ECC9F3942E4B}">
                <a14:imgProps xmlns:a14="http://schemas.microsoft.com/office/drawing/2010/main">
                  <a14:imgLayer r:embed="rId6">
                    <a14:imgEffect>
                      <a14:saturation sat="0"/>
                    </a14:imgEffect>
                  </a14:imgLayer>
                </a14:imgProps>
              </a:ext>
            </a:extLst>
          </a:blip>
          <a:stretch>
            <a:fillRect/>
          </a:stretch>
        </p:blipFill>
        <p:spPr>
          <a:xfrm>
            <a:off x="7944180" y="1622298"/>
            <a:ext cx="3970440" cy="4428000"/>
          </a:xfrm>
          <a:prstGeom prst="rect">
            <a:avLst/>
          </a:prstGeom>
        </p:spPr>
      </p:pic>
      <p:sp>
        <p:nvSpPr>
          <p:cNvPr id="9" name="Textfeld 8"/>
          <p:cNvSpPr txBox="1"/>
          <p:nvPr/>
        </p:nvSpPr>
        <p:spPr>
          <a:xfrm>
            <a:off x="3653602" y="340918"/>
            <a:ext cx="4517136" cy="646331"/>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de-DE" sz="3600" b="1" dirty="0">
                <a:ln w="6600">
                  <a:solidFill>
                    <a:schemeClr val="accent2"/>
                  </a:solidFill>
                  <a:prstDash val="solid"/>
                </a:ln>
                <a:solidFill>
                  <a:srgbClr val="FFFFFF"/>
                </a:solidFill>
                <a:effectLst>
                  <a:outerShdw dist="38100" dir="2700000" algn="tl" rotWithShape="0">
                    <a:schemeClr val="accent2"/>
                  </a:outerShdw>
                </a:effectLst>
              </a:rPr>
              <a:t>Entschluss zur Zukunft</a:t>
            </a:r>
          </a:p>
        </p:txBody>
      </p:sp>
    </p:spTree>
    <p:extLst>
      <p:ext uri="{BB962C8B-B14F-4D97-AF65-F5344CB8AC3E}">
        <p14:creationId xmlns:p14="http://schemas.microsoft.com/office/powerpoint/2010/main" val="13766153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heel(1)">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0" y="0"/>
            <a:ext cx="12192000" cy="6857999"/>
          </a:xfrm>
          <a:prstGeom prst="rect">
            <a:avLst/>
          </a:prstGeom>
        </p:spPr>
      </p:pic>
      <p:sp>
        <p:nvSpPr>
          <p:cNvPr id="3" name="Titel 2"/>
          <p:cNvSpPr>
            <a:spLocks noGrp="1"/>
          </p:cNvSpPr>
          <p:nvPr>
            <p:ph type="title"/>
          </p:nvPr>
        </p:nvSpPr>
        <p:spPr/>
        <p:txBody>
          <a:bodyPr/>
          <a:lstStyle/>
          <a:p>
            <a:endParaRPr lang="de-DE"/>
          </a:p>
        </p:txBody>
      </p:sp>
      <p:sp>
        <p:nvSpPr>
          <p:cNvPr id="6" name="Textplatzhalter 5"/>
          <p:cNvSpPr>
            <a:spLocks noGrp="1"/>
          </p:cNvSpPr>
          <p:nvPr>
            <p:ph type="body" idx="1"/>
          </p:nvPr>
        </p:nvSpPr>
        <p:spPr/>
        <p:txBody>
          <a:bodyPr/>
          <a:lstStyle/>
          <a:p>
            <a:r>
              <a:rPr lang="de-DE" dirty="0"/>
              <a:t>2.5 Utopie als anthropologisches Grunddatum – Nirgendwo und Irgendwann als Möglichkeit des Überlebens</a:t>
            </a:r>
          </a:p>
        </p:txBody>
      </p:sp>
    </p:spTree>
    <p:extLst>
      <p:ext uri="{BB962C8B-B14F-4D97-AF65-F5344CB8AC3E}">
        <p14:creationId xmlns:p14="http://schemas.microsoft.com/office/powerpoint/2010/main" val="1025263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0" y="0"/>
            <a:ext cx="12192000" cy="6857999"/>
          </a:xfrm>
          <a:prstGeom prst="rect">
            <a:avLst/>
          </a:prstGeom>
        </p:spPr>
      </p:pic>
      <p:pic>
        <p:nvPicPr>
          <p:cNvPr id="4" name="Grafik 3"/>
          <p:cNvPicPr>
            <a:picLocks noChangeAspect="1"/>
          </p:cNvPicPr>
          <p:nvPr/>
        </p:nvPicPr>
        <p:blipFill>
          <a:blip r:embed="rId3"/>
          <a:stretch>
            <a:fillRect/>
          </a:stretch>
        </p:blipFill>
        <p:spPr>
          <a:xfrm>
            <a:off x="941451" y="1805368"/>
            <a:ext cx="1847850" cy="2466975"/>
          </a:xfrm>
          <a:prstGeom prst="rect">
            <a:avLst/>
          </a:prstGeom>
        </p:spPr>
      </p:pic>
      <p:pic>
        <p:nvPicPr>
          <p:cNvPr id="5" name="Grafik 4"/>
          <p:cNvPicPr>
            <a:picLocks noChangeAspect="1"/>
          </p:cNvPicPr>
          <p:nvPr/>
        </p:nvPicPr>
        <p:blipFill>
          <a:blip r:embed="rId4"/>
          <a:stretch>
            <a:fillRect/>
          </a:stretch>
        </p:blipFill>
        <p:spPr>
          <a:xfrm>
            <a:off x="2249614" y="3424807"/>
            <a:ext cx="1743075" cy="2619375"/>
          </a:xfrm>
          <a:prstGeom prst="rect">
            <a:avLst/>
          </a:prstGeom>
        </p:spPr>
      </p:pic>
      <p:pic>
        <p:nvPicPr>
          <p:cNvPr id="7" name="Grafik 6"/>
          <p:cNvPicPr>
            <a:picLocks noChangeAspect="1"/>
          </p:cNvPicPr>
          <p:nvPr/>
        </p:nvPicPr>
        <p:blipFill>
          <a:blip r:embed="rId5"/>
          <a:stretch>
            <a:fillRect/>
          </a:stretch>
        </p:blipFill>
        <p:spPr>
          <a:xfrm>
            <a:off x="4704588" y="1805367"/>
            <a:ext cx="1857375" cy="2466975"/>
          </a:xfrm>
          <a:prstGeom prst="rect">
            <a:avLst/>
          </a:prstGeom>
        </p:spPr>
      </p:pic>
      <p:pic>
        <p:nvPicPr>
          <p:cNvPr id="9" name="Grafik 8"/>
          <p:cNvPicPr>
            <a:picLocks noChangeAspect="1"/>
          </p:cNvPicPr>
          <p:nvPr/>
        </p:nvPicPr>
        <p:blipFill>
          <a:blip r:embed="rId6"/>
          <a:stretch>
            <a:fillRect/>
          </a:stretch>
        </p:blipFill>
        <p:spPr>
          <a:xfrm>
            <a:off x="5823967" y="3557709"/>
            <a:ext cx="1649785" cy="2520000"/>
          </a:xfrm>
          <a:prstGeom prst="rect">
            <a:avLst/>
          </a:prstGeom>
        </p:spPr>
      </p:pic>
      <p:pic>
        <p:nvPicPr>
          <p:cNvPr id="10" name="Grafik 9"/>
          <p:cNvPicPr>
            <a:picLocks noChangeAspect="1"/>
          </p:cNvPicPr>
          <p:nvPr/>
        </p:nvPicPr>
        <p:blipFill>
          <a:blip r:embed="rId7"/>
          <a:stretch>
            <a:fillRect/>
          </a:stretch>
        </p:blipFill>
        <p:spPr>
          <a:xfrm>
            <a:off x="8124580" y="2272472"/>
            <a:ext cx="3416592" cy="2736000"/>
          </a:xfrm>
          <a:prstGeom prst="rect">
            <a:avLst/>
          </a:prstGeom>
        </p:spPr>
      </p:pic>
    </p:spTree>
    <p:extLst>
      <p:ext uri="{BB962C8B-B14F-4D97-AF65-F5344CB8AC3E}">
        <p14:creationId xmlns:p14="http://schemas.microsoft.com/office/powerpoint/2010/main" val="483910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heel(1)">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par>
                                <p:cTn id="16" presetID="21" presetClass="entr" presetSubtype="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heel(1)">
                                      <p:cBhvr>
                                        <p:cTn id="18" dur="2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1)">
                                      <p:cBhvr>
                                        <p:cTn id="2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0" y="0"/>
            <a:ext cx="12192000" cy="6857999"/>
          </a:xfrm>
          <a:prstGeom prst="rect">
            <a:avLst/>
          </a:prstGeom>
        </p:spPr>
      </p:pic>
      <p:pic>
        <p:nvPicPr>
          <p:cNvPr id="4" name="Grafik 3"/>
          <p:cNvPicPr>
            <a:picLocks noChangeAspect="1"/>
          </p:cNvPicPr>
          <p:nvPr/>
        </p:nvPicPr>
        <p:blipFill>
          <a:blip r:embed="rId3"/>
          <a:stretch>
            <a:fillRect/>
          </a:stretch>
        </p:blipFill>
        <p:spPr>
          <a:xfrm>
            <a:off x="494727" y="1200891"/>
            <a:ext cx="2466975" cy="1847850"/>
          </a:xfrm>
          <a:prstGeom prst="rect">
            <a:avLst/>
          </a:prstGeom>
        </p:spPr>
      </p:pic>
      <p:sp>
        <p:nvSpPr>
          <p:cNvPr id="5" name="Textfeld 4"/>
          <p:cNvSpPr txBox="1"/>
          <p:nvPr/>
        </p:nvSpPr>
        <p:spPr>
          <a:xfrm>
            <a:off x="3608832" y="676098"/>
            <a:ext cx="7778496" cy="2585323"/>
          </a:xfrm>
          <a:prstGeom prst="rect">
            <a:avLst/>
          </a:prstGeom>
          <a:noFill/>
        </p:spPr>
        <p:txBody>
          <a:bodyPr wrap="square" rtlCol="0">
            <a:spAutoFit/>
          </a:bodyPr>
          <a:lstStyle/>
          <a:p>
            <a:r>
              <a:rPr lang="de-DE" dirty="0"/>
              <a:t>„Wir bringen der Gemeinde nicht mit, weswegen sie sein soll, und deshalb können wir sie nicht bilden. Wir haben Sehnsucht und kurzes Wissen, aber wenig Tat und was deren Fehlen mit erklärt, keine Weite, keine Aussicht, keine Enden, keine innere Schwelle, geahnt überschritten, keinen utopisch prinzipiellen Begriff. Diesen zu finden, das Recht zu finden, um dessentwillen es sich ziemt, zu leben, organisiert zu sein, Zeit haben, dazu gehen wir, hauen die phantastisch konstitutiven Wege, rufen, was nicht ist, bauen ins Blaue hinein, bauen uns ins Blaue hinein und suchen dort das Wahre, wirkliche, wo das bloß Tatsächliche verschwindet – incipit </a:t>
            </a:r>
            <a:r>
              <a:rPr lang="de-DE" dirty="0" err="1"/>
              <a:t>vita</a:t>
            </a:r>
            <a:r>
              <a:rPr lang="de-DE" dirty="0"/>
              <a:t> </a:t>
            </a:r>
            <a:r>
              <a:rPr lang="de-DE" dirty="0" err="1"/>
              <a:t>nova</a:t>
            </a:r>
            <a:r>
              <a:rPr lang="de-DE" dirty="0"/>
              <a:t>.“</a:t>
            </a:r>
          </a:p>
        </p:txBody>
      </p:sp>
      <p:sp>
        <p:nvSpPr>
          <p:cNvPr id="7" name="Textfeld 6"/>
          <p:cNvSpPr txBox="1"/>
          <p:nvPr/>
        </p:nvSpPr>
        <p:spPr>
          <a:xfrm>
            <a:off x="3608832" y="3428999"/>
            <a:ext cx="7333861" cy="2031325"/>
          </a:xfrm>
          <a:prstGeom prst="rect">
            <a:avLst/>
          </a:prstGeom>
          <a:noFill/>
        </p:spPr>
        <p:txBody>
          <a:bodyPr wrap="square" rtlCol="0">
            <a:spAutoFit/>
          </a:bodyPr>
          <a:lstStyle/>
          <a:p>
            <a:r>
              <a:rPr lang="de-DE" dirty="0"/>
              <a:t>„Der Berührungspunkt zwischen Traum und Leben, ohne den der Traum nur abstrakte Utopie, das Leben aber nur Trivialität abgibt, ist gegeben in der auf die Füße gestellten utopischen Kapazität, die mit dem Real-Möglichen verbunden ist. Ja, die nicht nur in unserer Natur, sondern in der gesamten äußeren </a:t>
            </a:r>
            <a:r>
              <a:rPr lang="de-DE" dirty="0" err="1"/>
              <a:t>Prozeßwelt</a:t>
            </a:r>
            <a:r>
              <a:rPr lang="de-DE" dirty="0"/>
              <a:t> das jeweils Vorhandene tendenzhaft übersteigt. Hier mithin wäre der nur scheinbar paradoxe Begriff eines Konkret-Utopischen am Platz“.</a:t>
            </a:r>
          </a:p>
        </p:txBody>
      </p:sp>
      <p:pic>
        <p:nvPicPr>
          <p:cNvPr id="10" name="Grafik 9"/>
          <p:cNvPicPr>
            <a:picLocks noChangeAspect="1"/>
          </p:cNvPicPr>
          <p:nvPr/>
        </p:nvPicPr>
        <p:blipFill>
          <a:blip r:embed="rId4"/>
          <a:stretch>
            <a:fillRect/>
          </a:stretch>
        </p:blipFill>
        <p:spPr>
          <a:xfrm rot="20853678">
            <a:off x="334210" y="4531347"/>
            <a:ext cx="946134" cy="1296000"/>
          </a:xfrm>
          <a:prstGeom prst="rect">
            <a:avLst/>
          </a:prstGeom>
        </p:spPr>
      </p:pic>
      <p:pic>
        <p:nvPicPr>
          <p:cNvPr id="11" name="Grafik 10"/>
          <p:cNvPicPr>
            <a:picLocks noChangeAspect="1"/>
          </p:cNvPicPr>
          <p:nvPr/>
        </p:nvPicPr>
        <p:blipFill>
          <a:blip r:embed="rId5"/>
          <a:stretch>
            <a:fillRect/>
          </a:stretch>
        </p:blipFill>
        <p:spPr>
          <a:xfrm rot="836349">
            <a:off x="2266217" y="4531270"/>
            <a:ext cx="877500" cy="1296000"/>
          </a:xfrm>
          <a:prstGeom prst="rect">
            <a:avLst/>
          </a:prstGeom>
        </p:spPr>
      </p:pic>
    </p:spTree>
    <p:extLst>
      <p:ext uri="{BB962C8B-B14F-4D97-AF65-F5344CB8AC3E}">
        <p14:creationId xmlns:p14="http://schemas.microsoft.com/office/powerpoint/2010/main" val="607513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1)">
                                      <p:cBhvr>
                                        <p:cTn id="2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0" y="0"/>
            <a:ext cx="12192000" cy="6857999"/>
          </a:xfrm>
          <a:prstGeom prst="rect">
            <a:avLst/>
          </a:prstGeom>
        </p:spPr>
      </p:pic>
      <p:sp>
        <p:nvSpPr>
          <p:cNvPr id="3" name="Titel 2"/>
          <p:cNvSpPr>
            <a:spLocks noGrp="1"/>
          </p:cNvSpPr>
          <p:nvPr>
            <p:ph type="title"/>
          </p:nvPr>
        </p:nvSpPr>
        <p:spPr/>
        <p:txBody>
          <a:bodyPr/>
          <a:lstStyle/>
          <a:p>
            <a:r>
              <a:rPr lang="de-DE" dirty="0"/>
              <a:t>3. Es fährt kein Zug niemals nach Nirgendwo – Auch Utopien haben einen Fahrplan</a:t>
            </a:r>
          </a:p>
        </p:txBody>
      </p:sp>
      <p:sp>
        <p:nvSpPr>
          <p:cNvPr id="6" name="Textplatzhalter 5"/>
          <p:cNvSpPr>
            <a:spLocks noGrp="1"/>
          </p:cNvSpPr>
          <p:nvPr>
            <p:ph type="body" idx="1"/>
          </p:nvPr>
        </p:nvSpPr>
        <p:spPr/>
        <p:txBody>
          <a:bodyPr/>
          <a:lstStyle/>
          <a:p>
            <a:endParaRPr lang="de-DE" dirty="0"/>
          </a:p>
        </p:txBody>
      </p:sp>
    </p:spTree>
    <p:extLst>
      <p:ext uri="{BB962C8B-B14F-4D97-AF65-F5344CB8AC3E}">
        <p14:creationId xmlns:p14="http://schemas.microsoft.com/office/powerpoint/2010/main" val="1980592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65314" y="158420"/>
            <a:ext cx="12192000" cy="6857999"/>
          </a:xfrm>
          <a:prstGeom prst="rect">
            <a:avLst/>
          </a:prstGeom>
        </p:spPr>
      </p:pic>
      <p:pic>
        <p:nvPicPr>
          <p:cNvPr id="2" name="Grafik 1"/>
          <p:cNvPicPr>
            <a:picLocks noChangeAspect="1"/>
          </p:cNvPicPr>
          <p:nvPr/>
        </p:nvPicPr>
        <p:blipFill>
          <a:blip r:embed="rId3"/>
          <a:stretch>
            <a:fillRect/>
          </a:stretch>
        </p:blipFill>
        <p:spPr>
          <a:xfrm>
            <a:off x="5043487" y="2343150"/>
            <a:ext cx="2105025" cy="2171700"/>
          </a:xfrm>
          <a:prstGeom prst="rect">
            <a:avLst/>
          </a:prstGeom>
        </p:spPr>
      </p:pic>
      <p:sp>
        <p:nvSpPr>
          <p:cNvPr id="4" name="Textfeld 3"/>
          <p:cNvSpPr txBox="1"/>
          <p:nvPr/>
        </p:nvSpPr>
        <p:spPr>
          <a:xfrm>
            <a:off x="195943" y="923731"/>
            <a:ext cx="5803641" cy="1477328"/>
          </a:xfrm>
          <a:prstGeom prst="rect">
            <a:avLst/>
          </a:prstGeom>
          <a:noFill/>
        </p:spPr>
        <p:txBody>
          <a:bodyPr wrap="square" rtlCol="0">
            <a:spAutoFit/>
          </a:bodyPr>
          <a:lstStyle/>
          <a:p>
            <a:r>
              <a:rPr lang="de-DE" dirty="0"/>
              <a:t>Utopien orientieren sich an einem Ist-Zustand, der in der einen oder der anderen Weise als Folie für einen Gegenentwurf dient. Das Motiv eines solchen Entwurfs ist in jedem Fall Kritik am Bestehenden, vielfach die Aufforderung des Sich-Ausstreckens nach dem Utopischen.</a:t>
            </a:r>
          </a:p>
        </p:txBody>
      </p:sp>
      <p:sp>
        <p:nvSpPr>
          <p:cNvPr id="5" name="Textfeld 4"/>
          <p:cNvSpPr txBox="1"/>
          <p:nvPr/>
        </p:nvSpPr>
        <p:spPr>
          <a:xfrm>
            <a:off x="699796" y="3051110"/>
            <a:ext cx="4478693" cy="923330"/>
          </a:xfrm>
          <a:prstGeom prst="rect">
            <a:avLst/>
          </a:prstGeom>
          <a:noFill/>
        </p:spPr>
        <p:txBody>
          <a:bodyPr wrap="square" rtlCol="0">
            <a:spAutoFit/>
          </a:bodyPr>
          <a:lstStyle/>
          <a:p>
            <a:r>
              <a:rPr lang="de-DE" dirty="0"/>
              <a:t>Dieser Zukunftsentwurf kann als gegenwärtiger Nicht-Ort beschrieben werden oder als zukünftiger Noch-nicht-Ort.</a:t>
            </a:r>
          </a:p>
        </p:txBody>
      </p:sp>
      <p:sp>
        <p:nvSpPr>
          <p:cNvPr id="6" name="Textfeld 5"/>
          <p:cNvSpPr txBox="1"/>
          <p:nvPr/>
        </p:nvSpPr>
        <p:spPr>
          <a:xfrm>
            <a:off x="1203649" y="4514850"/>
            <a:ext cx="3974841" cy="923330"/>
          </a:xfrm>
          <a:prstGeom prst="rect">
            <a:avLst/>
          </a:prstGeom>
          <a:noFill/>
        </p:spPr>
        <p:txBody>
          <a:bodyPr wrap="square" rtlCol="0">
            <a:spAutoFit/>
          </a:bodyPr>
          <a:lstStyle/>
          <a:p>
            <a:r>
              <a:rPr lang="de-DE" dirty="0"/>
              <a:t>Der Nicht-Ort oder Noch-nicht-Ort kann sich an einem vorhergehenden, verlorenen Ort und Zustand orientieren.</a:t>
            </a:r>
          </a:p>
        </p:txBody>
      </p:sp>
      <p:sp>
        <p:nvSpPr>
          <p:cNvPr id="7" name="Textfeld 6"/>
          <p:cNvSpPr txBox="1"/>
          <p:nvPr/>
        </p:nvSpPr>
        <p:spPr>
          <a:xfrm>
            <a:off x="2842142" y="5726949"/>
            <a:ext cx="5108802" cy="1200329"/>
          </a:xfrm>
          <a:prstGeom prst="rect">
            <a:avLst/>
          </a:prstGeom>
          <a:noFill/>
        </p:spPr>
        <p:txBody>
          <a:bodyPr wrap="square" rtlCol="0">
            <a:spAutoFit/>
          </a:bodyPr>
          <a:lstStyle/>
          <a:p>
            <a:r>
              <a:rPr lang="de-DE" dirty="0"/>
              <a:t>Das „Utopische“ besteht in einer Gesellschaftsordnung, in der eine auf unterschiedlichen Wegen zu bildende Gerechtigkeit das höchste Gut darstellt.</a:t>
            </a:r>
          </a:p>
        </p:txBody>
      </p:sp>
      <p:sp>
        <p:nvSpPr>
          <p:cNvPr id="8" name="Textfeld 7"/>
          <p:cNvSpPr txBox="1"/>
          <p:nvPr/>
        </p:nvSpPr>
        <p:spPr>
          <a:xfrm>
            <a:off x="7338817" y="911989"/>
            <a:ext cx="5001209" cy="2862322"/>
          </a:xfrm>
          <a:prstGeom prst="rect">
            <a:avLst/>
          </a:prstGeom>
          <a:noFill/>
        </p:spPr>
        <p:txBody>
          <a:bodyPr wrap="square" rtlCol="0">
            <a:spAutoFit/>
          </a:bodyPr>
          <a:lstStyle/>
          <a:p>
            <a:r>
              <a:rPr lang="de-DE" dirty="0"/>
              <a:t>Die Vorstellung, was „Gerechtigkeit“ ist, entwickelt sich von einem Zusammenspiel der Tugenden bei einem Beibehalten der Stände (Platon) hin zu einem sozialen Gleichheitsdenken, das die Aufhebung jeglichen Standesdenkens impliziert. Dazwischen sind viele Spielarten anzutreffen. Gemeinsam ist den meisten Utopien eine Vorstellung von Glück und Harmonie, deren Vervollkommnung am erreichten Grad der Gerechtigkeit hängt</a:t>
            </a:r>
          </a:p>
        </p:txBody>
      </p:sp>
      <p:sp>
        <p:nvSpPr>
          <p:cNvPr id="9" name="Textfeld 8"/>
          <p:cNvSpPr txBox="1"/>
          <p:nvPr/>
        </p:nvSpPr>
        <p:spPr>
          <a:xfrm>
            <a:off x="6792686" y="4155414"/>
            <a:ext cx="5026089" cy="1754326"/>
          </a:xfrm>
          <a:prstGeom prst="rect">
            <a:avLst/>
          </a:prstGeom>
          <a:noFill/>
        </p:spPr>
        <p:txBody>
          <a:bodyPr wrap="square" rtlCol="0">
            <a:spAutoFit/>
          </a:bodyPr>
          <a:lstStyle/>
          <a:p>
            <a:r>
              <a:rPr lang="de-DE" dirty="0"/>
              <a:t>Mit Thomas </a:t>
            </a:r>
            <a:r>
              <a:rPr lang="de-DE" dirty="0" err="1"/>
              <a:t>Morus</a:t>
            </a:r>
            <a:r>
              <a:rPr lang="de-DE" dirty="0"/>
              <a:t> und seiner „Utopia“ beginnt ein folgenschwerer Wandel, der im Verlust der religiösen Komponente der Vernunft eine neue Rolle zuschreibt und damit der Verwirklichung von Utopien und einem Entschluss zur Zukunft den Weg ebnet.</a:t>
            </a:r>
          </a:p>
        </p:txBody>
      </p:sp>
      <p:sp>
        <p:nvSpPr>
          <p:cNvPr id="10" name="Textfeld 9"/>
          <p:cNvSpPr txBox="1"/>
          <p:nvPr/>
        </p:nvSpPr>
        <p:spPr>
          <a:xfrm>
            <a:off x="3097763" y="146572"/>
            <a:ext cx="6967728" cy="64633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de-DE" sz="3600" b="1" dirty="0">
                <a:ln w="6600">
                  <a:solidFill>
                    <a:schemeClr val="accent2"/>
                  </a:solidFill>
                  <a:prstDash val="solid"/>
                </a:ln>
                <a:solidFill>
                  <a:srgbClr val="FFFFFF"/>
                </a:solidFill>
                <a:effectLst>
                  <a:outerShdw dist="38100" dir="2700000" algn="tl" rotWithShape="0">
                    <a:schemeClr val="accent2"/>
                  </a:outerShdw>
                </a:effectLst>
              </a:rPr>
              <a:t>Auch Utopien haben ihren Fahrplan</a:t>
            </a:r>
          </a:p>
        </p:txBody>
      </p:sp>
    </p:spTree>
    <p:extLst>
      <p:ext uri="{BB962C8B-B14F-4D97-AF65-F5344CB8AC3E}">
        <p14:creationId xmlns:p14="http://schemas.microsoft.com/office/powerpoint/2010/main" val="3478882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circle(in)">
                                      <p:cBhvr>
                                        <p:cTn id="30" dur="2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circle(in)">
                                      <p:cBhvr>
                                        <p:cTn id="35" dur="20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circle(in)">
                                      <p:cBhvr>
                                        <p:cTn id="40" dur="20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heel(1)">
                                      <p:cBhvr>
                                        <p:cTn id="4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ypewriter-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2714" y="6370637"/>
            <a:ext cx="487363" cy="487363"/>
          </a:xfrm>
          <a:prstGeom prst="rect">
            <a:avLst/>
          </a:prstGeom>
        </p:spPr>
      </p:pic>
      <p:pic>
        <p:nvPicPr>
          <p:cNvPr id="3" name="Grafik 2"/>
          <p:cNvPicPr>
            <a:picLocks noChangeAspect="1"/>
          </p:cNvPicPr>
          <p:nvPr/>
        </p:nvPicPr>
        <p:blipFill>
          <a:blip r:embed="rId5"/>
          <a:stretch>
            <a:fillRect/>
          </a:stretch>
        </p:blipFill>
        <p:spPr>
          <a:xfrm>
            <a:off x="65314" y="158420"/>
            <a:ext cx="12192000" cy="6857999"/>
          </a:xfrm>
          <a:prstGeom prst="rect">
            <a:avLst/>
          </a:prstGeom>
        </p:spPr>
      </p:pic>
      <p:pic>
        <p:nvPicPr>
          <p:cNvPr id="2" name="Grafik 1"/>
          <p:cNvPicPr>
            <a:picLocks noChangeAspect="1"/>
          </p:cNvPicPr>
          <p:nvPr/>
        </p:nvPicPr>
        <p:blipFill>
          <a:blip r:embed="rId6">
            <a:lum bright="70000" contrast="-70000"/>
          </a:blip>
          <a:stretch>
            <a:fillRect/>
          </a:stretch>
        </p:blipFill>
        <p:spPr>
          <a:xfrm>
            <a:off x="5043487" y="2343150"/>
            <a:ext cx="2105025" cy="2171700"/>
          </a:xfrm>
          <a:prstGeom prst="rect">
            <a:avLst/>
          </a:prstGeom>
        </p:spPr>
      </p:pic>
      <p:sp>
        <p:nvSpPr>
          <p:cNvPr id="10" name="Textfeld 9"/>
          <p:cNvSpPr txBox="1"/>
          <p:nvPr/>
        </p:nvSpPr>
        <p:spPr>
          <a:xfrm>
            <a:off x="1520889" y="851432"/>
            <a:ext cx="9414588" cy="5632311"/>
          </a:xfrm>
          <a:prstGeom prst="rect">
            <a:avLst/>
          </a:prstGeom>
          <a:noFill/>
        </p:spPr>
        <p:txBody>
          <a:bodyPr wrap="square" rtlCol="0">
            <a:spAutoFit/>
          </a:bodyPr>
          <a:lstStyle/>
          <a:p>
            <a:pPr algn="ctr"/>
            <a:r>
              <a:rPr lang="de-DE" sz="2400" dirty="0"/>
              <a:t>Trägt Religion nicht per se das Utopische (im besten Sinne) in sich, indem eine außerweltlich einstmals vorhandene, verlorene, wieder zu erlangende Gerechtigkeit die innere Haltung und den äußeren Kult bestimmt? Wird der Mensch im religiösen System nicht immer als unvollkommener, auf dem Weg zur Vollkommenheit sich bewegender gedacht, wobei ihm zur Erreichung dieses Ziels die Strukturen, Inhalte und Ausdrucksformen seiner Religion helfen sollen? Und wird die unendliche Schwierigkeit der Letztbegründung von „Gerechtigkeit“ nicht dadurch aufgehoben, dass sie sich extra nos begründet (etwa in einer Offenbarung eines Gottes), sich damit dem Letztverstehens- wie dem Letztverwirklichungszugriff entzieht und damit die Utopie gleichsam als Prinzip und Endzweck des Religiösen denkt? Und zwar durchaus nicht allein gedacht als „</a:t>
            </a:r>
            <a:r>
              <a:rPr lang="de-DE" sz="2400" dirty="0" err="1"/>
              <a:t>wishful</a:t>
            </a:r>
            <a:r>
              <a:rPr lang="de-DE" sz="2400" dirty="0"/>
              <a:t> </a:t>
            </a:r>
            <a:r>
              <a:rPr lang="de-DE" sz="2400" dirty="0" err="1"/>
              <a:t>thinking</a:t>
            </a:r>
            <a:r>
              <a:rPr lang="de-DE" sz="2400" dirty="0"/>
              <a:t>“, sondern real-eschatologisch gemeint mit der klaren Aufforderung, dem Kommen des Zukünftigen moralisch-ethisch den Weg zu ebnen?</a:t>
            </a:r>
          </a:p>
        </p:txBody>
      </p:sp>
    </p:spTree>
    <p:extLst>
      <p:ext uri="{BB962C8B-B14F-4D97-AF65-F5344CB8AC3E}">
        <p14:creationId xmlns:p14="http://schemas.microsoft.com/office/powerpoint/2010/main" val="75057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nodeType="clickEffect">
                                  <p:stCondLst>
                                    <p:cond delay="0"/>
                                  </p:stCondLst>
                                  <p:iterate type="lt">
                                    <p:tmPct val="50000"/>
                                  </p:iterate>
                                  <p:childTnLst>
                                    <p:set>
                                      <p:cBhvr>
                                        <p:cTn id="6" dur="1" fill="hold">
                                          <p:stCondLst>
                                            <p:cond delay="0"/>
                                          </p:stCondLst>
                                        </p:cTn>
                                        <p:tgtEl>
                                          <p:spTgt spid="10">
                                            <p:txEl>
                                              <p:pRg st="0" end="0"/>
                                            </p:txEl>
                                          </p:spTgt>
                                        </p:tgtEl>
                                        <p:attrNameLst>
                                          <p:attrName>style.visibility</p:attrName>
                                        </p:attrNameLst>
                                      </p:cBhvr>
                                      <p:to>
                                        <p:strVal val="visible"/>
                                      </p:to>
                                    </p:set>
                                    <p:set>
                                      <p:cBhvr>
                                        <p:cTn id="7" dur="114" fill="hold">
                                          <p:stCondLst>
                                            <p:cond delay="0"/>
                                          </p:stCondLst>
                                        </p:cTn>
                                        <p:tgtEl>
                                          <p:spTgt spid="10">
                                            <p:txEl>
                                              <p:pRg st="0" end="0"/>
                                            </p:txEl>
                                          </p:spTgt>
                                        </p:tgtEl>
                                        <p:attrNameLst>
                                          <p:attrName>style.rotation</p:attrName>
                                        </p:attrNameLst>
                                      </p:cBhvr>
                                      <p:to>
                                        <p:strVal val="-45.0"/>
                                      </p:to>
                                    </p:set>
                                    <p:anim calcmode="lin" valueType="num">
                                      <p:cBhvr>
                                        <p:cTn id="8" dur="114" fill="hold">
                                          <p:stCondLst>
                                            <p:cond delay="114"/>
                                          </p:stCondLst>
                                        </p:cTn>
                                        <p:tgtEl>
                                          <p:spTgt spid="10">
                                            <p:txEl>
                                              <p:pRg st="0" end="0"/>
                                            </p:txEl>
                                          </p:spTgt>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10">
                                            <p:txEl>
                                              <p:pRg st="0" end="0"/>
                                            </p:txEl>
                                          </p:spTgt>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10">
                                            <p:txEl>
                                              <p:pRg st="0" end="0"/>
                                            </p:txEl>
                                          </p:spTgt>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10">
                                            <p:txEl>
                                              <p:pRg st="0" end="0"/>
                                            </p:txEl>
                                          </p:spTgt>
                                        </p:tgtEl>
                                        <p:attrNameLst>
                                          <p:attrName>ppt_y</p:attrName>
                                        </p:attrNameLst>
                                      </p:cBhvr>
                                      <p:tavLst>
                                        <p:tav tm="0">
                                          <p:val>
                                            <p:strVal val="#ppt_y-(0.354*#ppt_w-0.172*#ppt_h)"/>
                                          </p:val>
                                        </p:tav>
                                        <p:tav tm="100000">
                                          <p:val>
                                            <p:strVal val="#ppt_y"/>
                                          </p:val>
                                        </p:tav>
                                      </p:tavLst>
                                    </p:anim>
                                  </p:childTnLst>
                                </p:cTn>
                              </p:par>
                              <p:par>
                                <p:cTn id="12" presetID="1" presetClass="mediacall" presetSubtype="0" fill="hold" nodeType="withEffect">
                                  <p:stCondLst>
                                    <p:cond delay="0"/>
                                  </p:stCondLst>
                                  <p:childTnLst>
                                    <p:cmd type="call" cmd="playFrom(0.0)">
                                      <p:cBhvr>
                                        <p:cTn id="13" dur="427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14" repeatCount="3000"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lum bright="70000" contrast="-70000"/>
          </a:blip>
          <a:stretch>
            <a:fillRect/>
          </a:stretch>
        </p:blipFill>
        <p:spPr>
          <a:xfrm>
            <a:off x="0" y="0"/>
            <a:ext cx="12192000" cy="6858000"/>
          </a:xfrm>
          <a:prstGeom prst="rect">
            <a:avLst/>
          </a:prstGeom>
        </p:spPr>
      </p:pic>
      <p:pic>
        <p:nvPicPr>
          <p:cNvPr id="2" name="Grafik 1"/>
          <p:cNvPicPr>
            <a:picLocks noChangeAspect="1"/>
          </p:cNvPicPr>
          <p:nvPr/>
        </p:nvPicPr>
        <p:blipFill>
          <a:blip r:embed="rId3"/>
          <a:stretch>
            <a:fillRect/>
          </a:stretch>
        </p:blipFill>
        <p:spPr>
          <a:xfrm>
            <a:off x="1103947" y="1195578"/>
            <a:ext cx="2790825" cy="1638300"/>
          </a:xfrm>
          <a:prstGeom prst="rect">
            <a:avLst/>
          </a:prstGeom>
        </p:spPr>
      </p:pic>
      <p:pic>
        <p:nvPicPr>
          <p:cNvPr id="3" name="Grafik 2"/>
          <p:cNvPicPr>
            <a:picLocks noChangeAspect="1"/>
          </p:cNvPicPr>
          <p:nvPr/>
        </p:nvPicPr>
        <p:blipFill>
          <a:blip r:embed="rId4"/>
          <a:stretch>
            <a:fillRect/>
          </a:stretch>
        </p:blipFill>
        <p:spPr>
          <a:xfrm>
            <a:off x="5435346" y="907542"/>
            <a:ext cx="2857500" cy="1600200"/>
          </a:xfrm>
          <a:prstGeom prst="rect">
            <a:avLst/>
          </a:prstGeom>
        </p:spPr>
      </p:pic>
      <p:pic>
        <p:nvPicPr>
          <p:cNvPr id="4" name="Grafik 3"/>
          <p:cNvPicPr>
            <a:picLocks noChangeAspect="1"/>
          </p:cNvPicPr>
          <p:nvPr/>
        </p:nvPicPr>
        <p:blipFill>
          <a:blip r:embed="rId5"/>
          <a:stretch>
            <a:fillRect/>
          </a:stretch>
        </p:blipFill>
        <p:spPr>
          <a:xfrm>
            <a:off x="1945767" y="3133344"/>
            <a:ext cx="2909700" cy="2196000"/>
          </a:xfrm>
          <a:prstGeom prst="rect">
            <a:avLst/>
          </a:prstGeom>
        </p:spPr>
      </p:pic>
      <p:pic>
        <p:nvPicPr>
          <p:cNvPr id="6" name="Grafik 5"/>
          <p:cNvPicPr>
            <a:picLocks noChangeAspect="1"/>
          </p:cNvPicPr>
          <p:nvPr/>
        </p:nvPicPr>
        <p:blipFill>
          <a:blip r:embed="rId6"/>
          <a:stretch>
            <a:fillRect/>
          </a:stretch>
        </p:blipFill>
        <p:spPr>
          <a:xfrm>
            <a:off x="6387846" y="2954232"/>
            <a:ext cx="1905000" cy="1905000"/>
          </a:xfrm>
          <a:prstGeom prst="rect">
            <a:avLst/>
          </a:prstGeom>
        </p:spPr>
      </p:pic>
      <p:pic>
        <p:nvPicPr>
          <p:cNvPr id="7" name="Grafik 6"/>
          <p:cNvPicPr>
            <a:picLocks noChangeAspect="1"/>
          </p:cNvPicPr>
          <p:nvPr/>
        </p:nvPicPr>
        <p:blipFill>
          <a:blip r:embed="rId7"/>
          <a:stretch>
            <a:fillRect/>
          </a:stretch>
        </p:blipFill>
        <p:spPr>
          <a:xfrm>
            <a:off x="9090663" y="2193226"/>
            <a:ext cx="2152650" cy="2124075"/>
          </a:xfrm>
          <a:prstGeom prst="rect">
            <a:avLst/>
          </a:prstGeom>
        </p:spPr>
      </p:pic>
    </p:spTree>
    <p:extLst>
      <p:ext uri="{BB962C8B-B14F-4D97-AF65-F5344CB8AC3E}">
        <p14:creationId xmlns:p14="http://schemas.microsoft.com/office/powerpoint/2010/main" val="1992349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heel(1)">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heel(1)">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1-01- Es Fährt Ein Zug Nach Nirgendwo">
            <a:hlinkClick r:id="" action="ppaction://media"/>
          </p:cNvPr>
          <p:cNvPicPr>
            <a:picLocks noChangeAspect="1"/>
          </p:cNvPicPr>
          <p:nvPr>
            <a:audioFile r:link="rId1"/>
            <p:extLst>
              <p:ext uri="{DAA4B4D4-6D71-4841-9C94-3DE7FCFB9230}">
                <p14:media xmlns:p14="http://schemas.microsoft.com/office/powerpoint/2010/main" r:embed="rId2">
                  <p14:trim end="232222.2857"/>
                  <p14:fade in="5000" out="6000"/>
                </p14:media>
              </p:ext>
            </p:extLst>
          </p:nvPr>
        </p:nvPicPr>
        <p:blipFill>
          <a:blip r:embed="rId4"/>
          <a:stretch>
            <a:fillRect/>
          </a:stretch>
        </p:blipFill>
        <p:spPr>
          <a:xfrm>
            <a:off x="9423781" y="5513197"/>
            <a:ext cx="487363" cy="487363"/>
          </a:xfrm>
          <a:prstGeom prst="rect">
            <a:avLst/>
          </a:prstGeom>
        </p:spPr>
      </p:pic>
      <p:pic>
        <p:nvPicPr>
          <p:cNvPr id="5" name="Grafik 4"/>
          <p:cNvPicPr>
            <a:picLocks noChangeAspect="1"/>
          </p:cNvPicPr>
          <p:nvPr/>
        </p:nvPicPr>
        <p:blipFill>
          <a:blip r:embed="rId5">
            <a:lum bright="70000" contrast="-70000"/>
          </a:blip>
          <a:stretch>
            <a:fillRect/>
          </a:stretch>
        </p:blipFill>
        <p:spPr>
          <a:xfrm>
            <a:off x="67056" y="-794"/>
            <a:ext cx="12192000" cy="6858000"/>
          </a:xfrm>
          <a:prstGeom prst="rect">
            <a:avLst/>
          </a:prstGeom>
        </p:spPr>
      </p:pic>
      <p:pic>
        <p:nvPicPr>
          <p:cNvPr id="4" name="Grafik 3"/>
          <p:cNvPicPr>
            <a:picLocks noChangeAspect="1"/>
          </p:cNvPicPr>
          <p:nvPr/>
        </p:nvPicPr>
        <p:blipFill>
          <a:blip r:embed="rId6"/>
          <a:stretch>
            <a:fillRect/>
          </a:stretch>
        </p:blipFill>
        <p:spPr>
          <a:xfrm>
            <a:off x="1213104" y="1295400"/>
            <a:ext cx="2133600" cy="2133600"/>
          </a:xfrm>
          <a:prstGeom prst="rect">
            <a:avLst/>
          </a:prstGeom>
        </p:spPr>
      </p:pic>
      <p:pic>
        <p:nvPicPr>
          <p:cNvPr id="6" name="Grafik 5"/>
          <p:cNvPicPr>
            <a:picLocks noChangeAspect="1"/>
          </p:cNvPicPr>
          <p:nvPr/>
        </p:nvPicPr>
        <p:blipFill>
          <a:blip r:embed="rId7"/>
          <a:stretch>
            <a:fillRect/>
          </a:stretch>
        </p:blipFill>
        <p:spPr>
          <a:xfrm>
            <a:off x="5346192" y="1638108"/>
            <a:ext cx="3261440" cy="3276000"/>
          </a:xfrm>
          <a:prstGeom prst="rect">
            <a:avLst/>
          </a:prstGeom>
        </p:spPr>
      </p:pic>
    </p:spTree>
    <p:extLst>
      <p:ext uri="{BB962C8B-B14F-4D97-AF65-F5344CB8AC3E}">
        <p14:creationId xmlns:p14="http://schemas.microsoft.com/office/powerpoint/2010/main" val="632624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par>
                          <p:cTn id="13" fill="hold">
                            <p:stCondLst>
                              <p:cond delay="2000"/>
                            </p:stCondLst>
                            <p:childTnLst>
                              <p:par>
                                <p:cTn id="14" presetID="1" presetClass="mediacall" presetSubtype="0" fill="hold" nodeType="afterEffect">
                                  <p:stCondLst>
                                    <p:cond delay="0"/>
                                  </p:stCondLst>
                                  <p:childTnLst>
                                    <p:cmd type="call" cmd="playFrom(0.0)">
                                      <p:cBhvr>
                                        <p:cTn id="15" dur="5029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lum bright="70000" contrast="-70000"/>
          </a:blip>
          <a:stretch>
            <a:fillRect/>
          </a:stretch>
        </p:blipFill>
        <p:spPr>
          <a:xfrm>
            <a:off x="0" y="0"/>
            <a:ext cx="12192000" cy="6858000"/>
          </a:xfrm>
          <a:prstGeom prst="rect">
            <a:avLst/>
          </a:prstGeom>
        </p:spPr>
      </p:pic>
      <p:pic>
        <p:nvPicPr>
          <p:cNvPr id="2" name="Grafik 1"/>
          <p:cNvPicPr>
            <a:picLocks noChangeAspect="1"/>
          </p:cNvPicPr>
          <p:nvPr/>
        </p:nvPicPr>
        <p:blipFill>
          <a:blip r:embed="rId3"/>
          <a:stretch>
            <a:fillRect/>
          </a:stretch>
        </p:blipFill>
        <p:spPr>
          <a:xfrm>
            <a:off x="4233000" y="2429256"/>
            <a:ext cx="3726000" cy="2484000"/>
          </a:xfrm>
          <a:prstGeom prst="rect">
            <a:avLst/>
          </a:prstGeom>
        </p:spPr>
      </p:pic>
      <p:sp>
        <p:nvSpPr>
          <p:cNvPr id="3" name="Textfeld 2"/>
          <p:cNvSpPr txBox="1"/>
          <p:nvPr/>
        </p:nvSpPr>
        <p:spPr>
          <a:xfrm>
            <a:off x="3598506" y="5054630"/>
            <a:ext cx="6266688" cy="830997"/>
          </a:xfrm>
          <a:prstGeom prst="rect">
            <a:avLst/>
          </a:prstGeom>
          <a:noFill/>
        </p:spPr>
        <p:txBody>
          <a:bodyPr wrap="square" rtlCol="0">
            <a:spAutoFit/>
          </a:bodyPr>
          <a:lstStyle/>
          <a:p>
            <a:r>
              <a:rPr lang="de-DE" sz="4800" dirty="0">
                <a:solidFill>
                  <a:srgbClr val="FF0000"/>
                </a:solidFill>
              </a:rPr>
              <a:t>Was ist eine Utopie?</a:t>
            </a:r>
          </a:p>
        </p:txBody>
      </p:sp>
      <p:sp>
        <p:nvSpPr>
          <p:cNvPr id="4" name="Textfeld 3"/>
          <p:cNvSpPr txBox="1"/>
          <p:nvPr/>
        </p:nvSpPr>
        <p:spPr>
          <a:xfrm>
            <a:off x="3442996" y="5842335"/>
            <a:ext cx="6223519" cy="369332"/>
          </a:xfrm>
          <a:prstGeom prst="rect">
            <a:avLst/>
          </a:prstGeom>
          <a:noFill/>
        </p:spPr>
        <p:txBody>
          <a:bodyPr wrap="square" rtlCol="0">
            <a:spAutoFit/>
          </a:bodyPr>
          <a:lstStyle/>
          <a:p>
            <a:r>
              <a:rPr lang="de-DE" dirty="0">
                <a:solidFill>
                  <a:srgbClr val="FF0000"/>
                </a:solidFill>
              </a:rPr>
              <a:t>Die Geschichte welcher Idee soll nachgezeichnet werden?</a:t>
            </a:r>
          </a:p>
        </p:txBody>
      </p:sp>
    </p:spTree>
    <p:extLst>
      <p:ext uri="{BB962C8B-B14F-4D97-AF65-F5344CB8AC3E}">
        <p14:creationId xmlns:p14="http://schemas.microsoft.com/office/powerpoint/2010/main" val="2792780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lum bright="70000" contrast="-70000"/>
          </a:blip>
          <a:stretch>
            <a:fillRect/>
          </a:stretch>
        </p:blipFill>
        <p:spPr>
          <a:xfrm>
            <a:off x="0" y="0"/>
            <a:ext cx="12192000" cy="6858000"/>
          </a:xfrm>
          <a:prstGeom prst="rect">
            <a:avLst/>
          </a:prstGeom>
        </p:spPr>
      </p:pic>
      <p:pic>
        <p:nvPicPr>
          <p:cNvPr id="2" name="Grafik 1"/>
          <p:cNvPicPr>
            <a:picLocks noChangeAspect="1"/>
          </p:cNvPicPr>
          <p:nvPr/>
        </p:nvPicPr>
        <p:blipFill>
          <a:blip r:embed="rId3"/>
          <a:stretch>
            <a:fillRect/>
          </a:stretch>
        </p:blipFill>
        <p:spPr>
          <a:xfrm>
            <a:off x="5173072" y="5010795"/>
            <a:ext cx="2628900" cy="1743075"/>
          </a:xfrm>
          <a:prstGeom prst="rect">
            <a:avLst/>
          </a:prstGeom>
        </p:spPr>
      </p:pic>
      <p:sp>
        <p:nvSpPr>
          <p:cNvPr id="3" name="Sprechblase: oval 2"/>
          <p:cNvSpPr/>
          <p:nvPr/>
        </p:nvSpPr>
        <p:spPr>
          <a:xfrm flipH="1">
            <a:off x="243840" y="0"/>
            <a:ext cx="8312332" cy="5559552"/>
          </a:xfrm>
          <a:custGeom>
            <a:avLst/>
            <a:gdLst>
              <a:gd name="connsiteX0" fmla="*/ 1585994 w 5437632"/>
              <a:gd name="connsiteY0" fmla="*/ 3226689 h 2868168"/>
              <a:gd name="connsiteX1" fmla="*/ 1382706 w 5437632"/>
              <a:gd name="connsiteY1" fmla="*/ 2683052 h 2868168"/>
              <a:gd name="connsiteX2" fmla="*/ 1222685 w 5437632"/>
              <a:gd name="connsiteY2" fmla="*/ 236660 h 2868168"/>
              <a:gd name="connsiteX3" fmla="*/ 3522968 w 5437632"/>
              <a:gd name="connsiteY3" fmla="*/ 64164 h 2868168"/>
              <a:gd name="connsiteX4" fmla="*/ 4871008 w 5437632"/>
              <a:gd name="connsiteY4" fmla="*/ 2310383 h 2868168"/>
              <a:gd name="connsiteX5" fmla="*/ 2367013 w 5437632"/>
              <a:gd name="connsiteY5" fmla="*/ 2856113 h 2868168"/>
              <a:gd name="connsiteX6" fmla="*/ 1585994 w 5437632"/>
              <a:gd name="connsiteY6" fmla="*/ 3226689 h 2868168"/>
              <a:gd name="connsiteX0" fmla="*/ 1586024 w 5583089"/>
              <a:gd name="connsiteY0" fmla="*/ 3293481 h 3293481"/>
              <a:gd name="connsiteX1" fmla="*/ 1382736 w 5583089"/>
              <a:gd name="connsiteY1" fmla="*/ 2749844 h 3293481"/>
              <a:gd name="connsiteX2" fmla="*/ 1222715 w 5583089"/>
              <a:gd name="connsiteY2" fmla="*/ 303452 h 3293481"/>
              <a:gd name="connsiteX3" fmla="*/ 3522998 w 5583089"/>
              <a:gd name="connsiteY3" fmla="*/ 130956 h 3293481"/>
              <a:gd name="connsiteX4" fmla="*/ 5253593 w 5583089"/>
              <a:gd name="connsiteY4" fmla="*/ 1966628 h 3293481"/>
              <a:gd name="connsiteX5" fmla="*/ 2367043 w 5583089"/>
              <a:gd name="connsiteY5" fmla="*/ 2922905 h 3293481"/>
              <a:gd name="connsiteX6" fmla="*/ 1586024 w 5583089"/>
              <a:gd name="connsiteY6" fmla="*/ 3293481 h 3293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83089" h="3293481">
                <a:moveTo>
                  <a:pt x="1586024" y="3293481"/>
                </a:moveTo>
                <a:lnTo>
                  <a:pt x="1382736" y="2749844"/>
                </a:lnTo>
                <a:cubicBezTo>
                  <a:pt x="-388586" y="2222641"/>
                  <a:pt x="-475507" y="893796"/>
                  <a:pt x="1222715" y="303452"/>
                </a:cubicBezTo>
                <a:cubicBezTo>
                  <a:pt x="1901942" y="67336"/>
                  <a:pt x="2851185" y="-146240"/>
                  <a:pt x="3522998" y="130956"/>
                </a:cubicBezTo>
                <a:cubicBezTo>
                  <a:pt x="4194811" y="408152"/>
                  <a:pt x="6412384" y="1174812"/>
                  <a:pt x="5253593" y="1966628"/>
                </a:cubicBezTo>
                <a:cubicBezTo>
                  <a:pt x="4662446" y="2370565"/>
                  <a:pt x="3326337" y="2988934"/>
                  <a:pt x="2367043" y="2922905"/>
                </a:cubicBezTo>
                <a:lnTo>
                  <a:pt x="1586024" y="3293481"/>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feld 3"/>
          <p:cNvSpPr txBox="1"/>
          <p:nvPr/>
        </p:nvSpPr>
        <p:spPr>
          <a:xfrm>
            <a:off x="1287127" y="1212736"/>
            <a:ext cx="7148829" cy="2585323"/>
          </a:xfrm>
          <a:prstGeom prst="rect">
            <a:avLst/>
          </a:prstGeom>
          <a:noFill/>
        </p:spPr>
        <p:txBody>
          <a:bodyPr wrap="square" rtlCol="0">
            <a:spAutoFit/>
          </a:bodyPr>
          <a:lstStyle/>
          <a:p>
            <a:r>
              <a:rPr lang="de-DE" dirty="0"/>
              <a:t>„Die Träume, besser zusammen zu leben, wurden lang nur innerlich ausgedacht. Dennoch sind sie nicht beliebig, nicht so gänzlich freisteigend, wie es den Urhebern zuweilen selber erscheinen mochte. Und sie sind untereinander nicht zusammenhanglos, so </a:t>
            </a:r>
            <a:r>
              <a:rPr lang="de-DE" dirty="0" err="1"/>
              <a:t>daß</a:t>
            </a:r>
            <a:r>
              <a:rPr lang="de-DE" dirty="0"/>
              <a:t> sie nur empirisch aufzuzählen wären wie kuriose Begebenheiten. Vielmehr: sie zeigen sich in ihrem scheinbaren Bilderbuch- oder Revuecharakter als ziemlich genau sozial bedingt und zusammenhängend. Sie gehorchen einem sozialen Auftrag, einer unterdrückten oder sich erst anbahnenden Tendenz der bevorstehenden gesellschaftlichen Stufe.“</a:t>
            </a:r>
          </a:p>
        </p:txBody>
      </p:sp>
      <p:sp>
        <p:nvSpPr>
          <p:cNvPr id="6" name="Textfeld 5"/>
          <p:cNvSpPr txBox="1"/>
          <p:nvPr/>
        </p:nvSpPr>
        <p:spPr>
          <a:xfrm>
            <a:off x="9540268" y="3579634"/>
            <a:ext cx="2279904" cy="2862322"/>
          </a:xfrm>
          <a:prstGeom prst="rect">
            <a:avLst/>
          </a:prstGeom>
          <a:noFill/>
        </p:spPr>
        <p:txBody>
          <a:bodyPr wrap="square" rtlCol="0">
            <a:spAutoFit/>
          </a:bodyPr>
          <a:lstStyle/>
          <a:p>
            <a:r>
              <a:rPr lang="de-DE" dirty="0"/>
              <a:t>„Als Utopien gelten fortan rationale Fiktionen menschlicher Gemeinwesen, die in kritischer Absicht den herrschenden Missständen gegenüber gestellt sind.“</a:t>
            </a:r>
          </a:p>
        </p:txBody>
      </p:sp>
      <p:pic>
        <p:nvPicPr>
          <p:cNvPr id="7" name="Grafik 6"/>
          <p:cNvPicPr>
            <a:picLocks noChangeAspect="1"/>
          </p:cNvPicPr>
          <p:nvPr/>
        </p:nvPicPr>
        <p:blipFill>
          <a:blip r:embed="rId4"/>
          <a:stretch>
            <a:fillRect/>
          </a:stretch>
        </p:blipFill>
        <p:spPr>
          <a:xfrm>
            <a:off x="9599459" y="1634659"/>
            <a:ext cx="1847850" cy="1847850"/>
          </a:xfrm>
          <a:prstGeom prst="rect">
            <a:avLst/>
          </a:prstGeom>
        </p:spPr>
      </p:pic>
    </p:spTree>
    <p:extLst>
      <p:ext uri="{BB962C8B-B14F-4D97-AF65-F5344CB8AC3E}">
        <p14:creationId xmlns:p14="http://schemas.microsoft.com/office/powerpoint/2010/main" val="26906683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2000"/>
                                        <p:tgtEl>
                                          <p:spTgt spid="3"/>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lum bright="70000" contrast="-70000"/>
          </a:blip>
          <a:stretch>
            <a:fillRect/>
          </a:stretch>
        </p:blipFill>
        <p:spPr>
          <a:xfrm>
            <a:off x="0" y="0"/>
            <a:ext cx="12192000" cy="6858000"/>
          </a:xfrm>
          <a:prstGeom prst="rect">
            <a:avLst/>
          </a:prstGeom>
        </p:spPr>
      </p:pic>
      <p:sp>
        <p:nvSpPr>
          <p:cNvPr id="8" name="Titel 7"/>
          <p:cNvSpPr>
            <a:spLocks noGrp="1"/>
          </p:cNvSpPr>
          <p:nvPr>
            <p:ph type="title"/>
          </p:nvPr>
        </p:nvSpPr>
        <p:spPr/>
        <p:txBody>
          <a:bodyPr/>
          <a:lstStyle/>
          <a:p>
            <a:r>
              <a:rPr lang="de-DE" dirty="0"/>
              <a:t>2. Stationen des Zuges nach Nirgendwo – Eine Ideengeschichte en </a:t>
            </a:r>
            <a:r>
              <a:rPr lang="de-DE" dirty="0" err="1"/>
              <a:t>miniature</a:t>
            </a:r>
            <a:endParaRPr lang="de-DE" dirty="0"/>
          </a:p>
        </p:txBody>
      </p:sp>
      <p:sp>
        <p:nvSpPr>
          <p:cNvPr id="9" name="Untertitel 8"/>
          <p:cNvSpPr>
            <a:spLocks noGrp="1"/>
          </p:cNvSpPr>
          <p:nvPr>
            <p:ph type="body" idx="1"/>
          </p:nvPr>
        </p:nvSpPr>
        <p:spPr/>
        <p:txBody>
          <a:bodyPr/>
          <a:lstStyle/>
          <a:p>
            <a:r>
              <a:rPr lang="de-DE" dirty="0"/>
              <a:t>2.1 Platon und die </a:t>
            </a:r>
            <a:r>
              <a:rPr lang="de-DE" dirty="0" err="1"/>
              <a:t>Politeia</a:t>
            </a:r>
            <a:r>
              <a:rPr lang="de-DE" dirty="0"/>
              <a:t> – Grundstrukturen des Utopischen</a:t>
            </a:r>
          </a:p>
        </p:txBody>
      </p:sp>
    </p:spTree>
    <p:extLst>
      <p:ext uri="{BB962C8B-B14F-4D97-AF65-F5344CB8AC3E}">
        <p14:creationId xmlns:p14="http://schemas.microsoft.com/office/powerpoint/2010/main" val="41914968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fik 19"/>
          <p:cNvPicPr>
            <a:picLocks noChangeAspect="1"/>
          </p:cNvPicPr>
          <p:nvPr/>
        </p:nvPicPr>
        <p:blipFill>
          <a:blip r:embed="rId2"/>
          <a:stretch>
            <a:fillRect/>
          </a:stretch>
        </p:blipFill>
        <p:spPr>
          <a:xfrm>
            <a:off x="0" y="0"/>
            <a:ext cx="12192000" cy="6857999"/>
          </a:xfrm>
          <a:prstGeom prst="rect">
            <a:avLst/>
          </a:prstGeom>
        </p:spPr>
      </p:pic>
      <p:pic>
        <p:nvPicPr>
          <p:cNvPr id="4" name="Inhaltsplatzhalter 3"/>
          <p:cNvPicPr>
            <a:picLocks noGrp="1" noChangeAspect="1"/>
          </p:cNvPicPr>
          <p:nvPr>
            <p:ph sz="half" idx="4294967295"/>
          </p:nvPr>
        </p:nvPicPr>
        <p:blipFill>
          <a:blip r:embed="rId3"/>
          <a:stretch>
            <a:fillRect/>
          </a:stretch>
        </p:blipFill>
        <p:spPr>
          <a:xfrm>
            <a:off x="1205972" y="2091390"/>
            <a:ext cx="1809750" cy="2524125"/>
          </a:xfrm>
          <a:prstGeom prst="rect">
            <a:avLst/>
          </a:prstGeom>
        </p:spPr>
      </p:pic>
      <p:sp>
        <p:nvSpPr>
          <p:cNvPr id="13" name="Pfeil: nach rechts 12"/>
          <p:cNvSpPr/>
          <p:nvPr/>
        </p:nvSpPr>
        <p:spPr>
          <a:xfrm>
            <a:off x="6827520" y="4937760"/>
            <a:ext cx="4315968" cy="3255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Pfeil: nach oben 13"/>
          <p:cNvSpPr/>
          <p:nvPr/>
        </p:nvSpPr>
        <p:spPr>
          <a:xfrm>
            <a:off x="6705600" y="2091390"/>
            <a:ext cx="304800" cy="3028251"/>
          </a:xfrm>
          <a:prstGeom prst="upArrow">
            <a:avLst>
              <a:gd name="adj1" fmla="val 6600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p:cNvSpPr txBox="1"/>
          <p:nvPr/>
        </p:nvSpPr>
        <p:spPr>
          <a:xfrm>
            <a:off x="7894320" y="5432694"/>
            <a:ext cx="2182368" cy="369332"/>
          </a:xfrm>
          <a:prstGeom prst="rect">
            <a:avLst/>
          </a:prstGeom>
          <a:noFill/>
        </p:spPr>
        <p:txBody>
          <a:bodyPr wrap="square" rtlCol="0">
            <a:spAutoFit/>
          </a:bodyPr>
          <a:lstStyle/>
          <a:p>
            <a:r>
              <a:rPr lang="de-DE" dirty="0"/>
              <a:t>Staat / Gesellschaft</a:t>
            </a:r>
          </a:p>
        </p:txBody>
      </p:sp>
      <p:sp>
        <p:nvSpPr>
          <p:cNvPr id="16" name="Textfeld 15"/>
          <p:cNvSpPr txBox="1"/>
          <p:nvPr/>
        </p:nvSpPr>
        <p:spPr>
          <a:xfrm>
            <a:off x="6243935" y="2055813"/>
            <a:ext cx="461665" cy="2449768"/>
          </a:xfrm>
          <a:prstGeom prst="rect">
            <a:avLst/>
          </a:prstGeom>
          <a:noFill/>
        </p:spPr>
        <p:txBody>
          <a:bodyPr vert="vert270" wrap="square" rtlCol="0">
            <a:spAutoFit/>
          </a:bodyPr>
          <a:lstStyle/>
          <a:p>
            <a:r>
              <a:rPr lang="de-DE" dirty="0"/>
              <a:t>Gerechtigkeit</a:t>
            </a:r>
          </a:p>
        </p:txBody>
      </p:sp>
      <p:cxnSp>
        <p:nvCxnSpPr>
          <p:cNvPr id="19" name="Gerade Verbindung mit Pfeil 18"/>
          <p:cNvCxnSpPr/>
          <p:nvPr/>
        </p:nvCxnSpPr>
        <p:spPr>
          <a:xfrm flipV="1">
            <a:off x="7193280" y="2499360"/>
            <a:ext cx="3084576" cy="227990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294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2000"/>
                                        <p:tgtEl>
                                          <p:spTgt spid="14"/>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heel(1)">
                                      <p:cBhvr>
                                        <p:cTn id="15" dur="2000"/>
                                        <p:tgtEl>
                                          <p:spTgt spid="16"/>
                                        </p:tgtEl>
                                      </p:cBhvr>
                                    </p:animEffect>
                                  </p:childTnLst>
                                </p:cTn>
                              </p:par>
                              <p:par>
                                <p:cTn id="16" presetID="21" presetClass="entr" presetSubtype="1"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heel(1)">
                                      <p:cBhvr>
                                        <p:cTn id="18" dur="2000"/>
                                        <p:tgtEl>
                                          <p:spTgt spid="19"/>
                                        </p:tgtEl>
                                      </p:cBhvr>
                                    </p:animEffect>
                                  </p:childTnLst>
                                </p:cTn>
                              </p:par>
                              <p:par>
                                <p:cTn id="19" presetID="21" presetClass="entr" presetSubtype="1"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heel(1)">
                                      <p:cBhvr>
                                        <p:cTn id="21" dur="2000"/>
                                        <p:tgtEl>
                                          <p:spTgt spid="13"/>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heel(1)">
                                      <p:cBhvr>
                                        <p:cTn id="24"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2"/>
          <a:stretch>
            <a:fillRect/>
          </a:stretch>
        </p:blipFill>
        <p:spPr>
          <a:xfrm>
            <a:off x="0" y="0"/>
            <a:ext cx="12192000" cy="6857999"/>
          </a:xfrm>
          <a:prstGeom prst="rect">
            <a:avLst/>
          </a:prstGeom>
        </p:spPr>
      </p:pic>
      <p:pic>
        <p:nvPicPr>
          <p:cNvPr id="4" name="Inhaltsplatzhalter 3"/>
          <p:cNvPicPr>
            <a:picLocks noGrp="1" noChangeAspect="1"/>
          </p:cNvPicPr>
          <p:nvPr>
            <p:ph sz="half" idx="4294967295"/>
          </p:nvPr>
        </p:nvPicPr>
        <p:blipFill>
          <a:blip r:embed="rId3"/>
          <a:stretch>
            <a:fillRect/>
          </a:stretch>
        </p:blipFill>
        <p:spPr>
          <a:xfrm>
            <a:off x="829056" y="2252366"/>
            <a:ext cx="1809750" cy="2524125"/>
          </a:xfrm>
          <a:prstGeom prst="rect">
            <a:avLst/>
          </a:prstGeom>
        </p:spPr>
      </p:pic>
      <p:graphicFrame>
        <p:nvGraphicFramePr>
          <p:cNvPr id="3" name="Diagramm 2"/>
          <p:cNvGraphicFramePr/>
          <p:nvPr>
            <p:extLst>
              <p:ext uri="{D42A27DB-BD31-4B8C-83A1-F6EECF244321}">
                <p14:modId xmlns:p14="http://schemas.microsoft.com/office/powerpoint/2010/main" val="3858477565"/>
              </p:ext>
            </p:extLst>
          </p:nvPr>
        </p:nvGraphicFramePr>
        <p:xfrm>
          <a:off x="4064000" y="1439333"/>
          <a:ext cx="6192000" cy="450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feld 4"/>
          <p:cNvSpPr txBox="1"/>
          <p:nvPr/>
        </p:nvSpPr>
        <p:spPr>
          <a:xfrm>
            <a:off x="10933386" y="2645665"/>
            <a:ext cx="738664" cy="2731008"/>
          </a:xfrm>
          <a:prstGeom prst="rect">
            <a:avLst/>
          </a:prstGeom>
          <a:noFill/>
        </p:spPr>
        <p:txBody>
          <a:bodyPr vert="vert" wrap="square" rtlCol="0">
            <a:spAutoFit/>
          </a:bodyPr>
          <a:lstStyle/>
          <a:p>
            <a:r>
              <a:rPr lang="de-DE" sz="3600" dirty="0"/>
              <a:t>Gerechtigkeit</a:t>
            </a:r>
          </a:p>
        </p:txBody>
      </p:sp>
      <p:sp>
        <p:nvSpPr>
          <p:cNvPr id="6" name="Textfeld 5"/>
          <p:cNvSpPr txBox="1"/>
          <p:nvPr/>
        </p:nvSpPr>
        <p:spPr>
          <a:xfrm>
            <a:off x="7160000" y="4545659"/>
            <a:ext cx="2840736" cy="461665"/>
          </a:xfrm>
          <a:prstGeom prst="rect">
            <a:avLst/>
          </a:prstGeom>
          <a:noFill/>
        </p:spPr>
        <p:txBody>
          <a:bodyPr wrap="square" rtlCol="0">
            <a:spAutoFit/>
          </a:bodyPr>
          <a:lstStyle/>
          <a:p>
            <a:r>
              <a:rPr lang="de-DE" dirty="0"/>
              <a:t> </a:t>
            </a:r>
            <a:r>
              <a:rPr lang="de-DE" sz="2400" dirty="0">
                <a:solidFill>
                  <a:schemeClr val="bg1"/>
                </a:solidFill>
              </a:rPr>
              <a:t>= Philosophen</a:t>
            </a:r>
          </a:p>
        </p:txBody>
      </p:sp>
    </p:spTree>
    <p:extLst>
      <p:ext uri="{BB962C8B-B14F-4D97-AF65-F5344CB8AC3E}">
        <p14:creationId xmlns:p14="http://schemas.microsoft.com/office/powerpoint/2010/main" val="2849654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5" grpId="0"/>
    </p:bld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821</Words>
  <Application>Microsoft Office PowerPoint</Application>
  <PresentationFormat>Breitbild</PresentationFormat>
  <Paragraphs>50</Paragraphs>
  <Slides>27</Slides>
  <Notes>0</Notes>
  <HiddenSlides>0</HiddenSlides>
  <MMClips>2</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27</vt:i4>
      </vt:variant>
    </vt:vector>
  </HeadingPairs>
  <TitlesOfParts>
    <vt:vector size="31" baseType="lpstr">
      <vt:lpstr>Arial</vt:lpstr>
      <vt:lpstr>Calibri</vt:lpstr>
      <vt:lpstr>Calibri Light</vt:lpstr>
      <vt:lpstr>Office</vt:lpstr>
      <vt:lpstr>Nirgendwo in der Zeit</vt:lpstr>
      <vt:lpstr>1. Einführung</vt:lpstr>
      <vt:lpstr>PowerPoint-Präsentation</vt:lpstr>
      <vt:lpstr>PowerPoint-Präsentation</vt:lpstr>
      <vt:lpstr>PowerPoint-Präsentation</vt:lpstr>
      <vt:lpstr>PowerPoint-Präsentation</vt:lpstr>
      <vt:lpstr>2. Stationen des Zuges nach Nirgendwo – Eine Ideengeschichte en miniature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3. Es fährt kein Zug niemals nach Nirgendwo – Auch Utopien haben einen Fahrplan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Nirgendwo in der Zeit</dc:title>
  <dc:creator>Athina Lexutt</dc:creator>
  <cp:lastModifiedBy>Athina Lexutt</cp:lastModifiedBy>
  <cp:revision>92</cp:revision>
  <dcterms:created xsi:type="dcterms:W3CDTF">2016-11-05T13:13:19Z</dcterms:created>
  <dcterms:modified xsi:type="dcterms:W3CDTF">2016-11-07T10:24:19Z</dcterms:modified>
</cp:coreProperties>
</file>