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85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7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92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95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31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8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47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2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40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60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D0AD-B643-4057-809A-3C1B7FCFCE88}" type="datetimeFigureOut">
              <a:rPr lang="de-DE" smtClean="0"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7C000-530C-4BE2-96F7-A2C6002764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2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30"/>
            <a:ext cx="6984776" cy="504059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39552" y="40466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Abbildung zum Beitrag von Silke Kleihauer: </a:t>
            </a:r>
          </a:p>
          <a:p>
            <a:r>
              <a:rPr lang="de-DE" dirty="0" smtClean="0"/>
              <a:t>Transdisziplinäre Lehre und Wissensformen im Hochschulkontext.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61660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Schader-Stiftung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Lonitz, Peter</dc:creator>
  <cp:lastModifiedBy>Lonitz, Peter</cp:lastModifiedBy>
  <cp:revision>1</cp:revision>
  <dcterms:created xsi:type="dcterms:W3CDTF">2015-08-10T12:02:33Z</dcterms:created>
  <dcterms:modified xsi:type="dcterms:W3CDTF">2015-08-10T12:05:35Z</dcterms:modified>
</cp:coreProperties>
</file>